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5" r:id="rId2"/>
    <p:sldId id="286" r:id="rId3"/>
    <p:sldId id="258" r:id="rId4"/>
    <p:sldId id="259" r:id="rId5"/>
    <p:sldId id="304" r:id="rId6"/>
    <p:sldId id="260" r:id="rId7"/>
    <p:sldId id="303" r:id="rId8"/>
    <p:sldId id="284" r:id="rId9"/>
    <p:sldId id="265" r:id="rId10"/>
    <p:sldId id="261" r:id="rId11"/>
    <p:sldId id="263" r:id="rId12"/>
    <p:sldId id="264" r:id="rId13"/>
    <p:sldId id="262" r:id="rId14"/>
    <p:sldId id="270" r:id="rId15"/>
    <p:sldId id="271" r:id="rId16"/>
    <p:sldId id="272" r:id="rId17"/>
    <p:sldId id="305" r:id="rId18"/>
    <p:sldId id="282" r:id="rId19"/>
    <p:sldId id="289" r:id="rId20"/>
    <p:sldId id="287" r:id="rId21"/>
    <p:sldId id="290" r:id="rId22"/>
    <p:sldId id="291" r:id="rId23"/>
    <p:sldId id="292" r:id="rId24"/>
    <p:sldId id="293" r:id="rId25"/>
    <p:sldId id="297" r:id="rId26"/>
    <p:sldId id="296" r:id="rId27"/>
    <p:sldId id="29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r Andriushchenko" initials="PA" lastIdx="1" clrIdx="0">
    <p:extLst>
      <p:ext uri="{19B8F6BF-5375-455C-9EA6-DF929625EA0E}">
        <p15:presenceInfo xmlns:p15="http://schemas.microsoft.com/office/powerpoint/2012/main" userId="5d8b9a3e44ebc8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5765 0 0,'0'0'4068'0'0,"0"0"-2690"0"0,0 0-33 0 0,0 0 417 0 0,0 0-545 0 0,0 0-609 0 0,0 0-287 0 0,0 0-129 0 0,0 0-96 0 0,0 0-160 0 0,0 0-32 0 0,27 0 192 0 0,-27 0-64 0 0,30 22-96 0 0,-30-22-385 0 0,0 0-736 0 0,27 0-1121 0 0,-27 23-1922 0 0,0-23-2691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6T08:58:34.65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0 416 0 0,'0'0'1025'0'0,"0"0"-192"0"0,0 0 64 0 0,0 0-96 0 0,-27 0-257 0 0,27 0 1 0 0,0 0 63 0 0,0 0-95 0 0,0 0-1 0 0,0 0-127 0 0,0 0-65 0 0,0 0 32 0 0,0 0 33 0 0,0 0 31 0 0,0 0-64 0 0,0 0 321 0 0,0 0-192 0 0,0 0-129 0 0,0 0-128 0 0,0 0 0 0 0,0 0 97 0 0,0 0-65 0 0,0 0 0 0 0,0 0 0 0 0,0 0-96 0 0,0 0 33 0 0,0 0-161 0 0,0 0 32 0 0,0 0-64 0 0,0 0 0 0 0,0 0-32 0 0,0 0 0 0 0,0 0 0 0 0,0 0 32 0 0,0 0-64 0 0,0 0 32 0 0,0 0 32 0 0,0 0 0 0 0,0 0 32 0 0,0 0 32 0 0,0 0 0 0 0,0 0 64 0 0,0 0 0 0 0,0 0 128 0 0,0 0-32 0 0,0 0-31 0 0,0 0-65 0 0,0 0 32 0 0,0 0-96 0 0,0 0-32 0 0,0 0 32 0 0,0 0-128 0 0,0 0 0 0 0,0 0 32 0 0,0 0 64 0 0,0 0 0 0 0,0 0-32 0 0,0 0 0 0 0,0 0 0 0 0,0 0 0 0 0,0 0 32 0 0,0 0-32 0 0,0 0 64 0 0,0 0 0 0 0,0 0 0 0 0,0 0 128 0 0,0 0-32 0 0,0 0-31 0 0,0 0-1 0 0,0 0 0 0 0,0 0-64 0 0,0 0-32 0 0,0 0 64 0 0,0 0-32 0 0,0 0 0 0 0,0 0 0 0 0,0 0 0 0 0,0 0 0 0 0,0 0-64 0 0,0 0 32 0 0,0 0 0 0 0,0 0 64 0 0,0 0-96 0 0,0 0 32 0 0,0 0 1 0 0,0 0-1 0 0,0 0-32 0 0,0 0 0 0 0,0 0-65 0 0,0 0-383 0 0,0 0-1025 0 0,0 0-289 0 0,0 0-2018 0 0,0 22-1953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24 833 0 0,'0'0'1121'0'0,"0"0"-256"0"0,0 0-161 0 0,0 0-223 0 0,0 0-97 0 0,0 0 1 0 0,0 0-97 0 0,0 0 128 0 0,0 22-31 0 0,0-22 159 0 0,0 0-63 0 0,0 0-97 0 0,0 0-32 0 0,0 0 1 0 0,0 0-65 0 0,0 0 32 0 0,0 0 161 0 0,0 0 191 0 0,0 0 65 0 0,0 0-64 0 0,0 0-321 0 0,0 0-160 0 0,0 0 64 0 0,0 0-96 0 0,-27-22 65 0 0,27 22-33 0 0,0 0-96 0 0,0 0 32 0 0,0 0 32 0 0,0 0-96 0 0,0-24 64 0 0,0 24-64 0 0,0 0-32 0 0,0 0 33 0 0,0 0-1 0 0,0 0 0 0 0,0 0-64 0 0,0 0-64 0 0,0 0 0 0 0,0 0-1 0 0,0 0 65 0 0,0 0 33 0 0,0 24-33 0 0,0-24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0,27 0-801 0 0,-27 22-897 0 0,0-22-1665 0 0,0 22-2339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85 1 2178 0 0,'0'0'1794'0'0,"0"0"-481"0"0,-29 0-192 0 0,29 0 96 0 0,0 0-64 0 0,-28 0-192 0 0,28 0-192 0 0,0 0-225 0 0,0 22-95 0 0,-27-22-129 0 0,27 0-96 0 0,0 0-63 0 0,0 23-1 0 0,0-23-32 0 0,0 0 0 0 0,0 0-64 0 0,0 0-32 0 0,0 0 96 0 0,0 0-32 0 0,0 0 128 0 0,27 0 33 0 0,-27 0-1 0 0,0 0-128 0 0,0 0 64 0 0,28 0-32 0 0,-28-23-64 0 0,0 23 65 0 0,0 0-1 0 0,0 0-32 0 0,0 0-96 0 0,0 0 64 0 0,0 0 0 0 0,0 0-64 0 0,0 0 0 0 0,0 0-64 0 0,0 0 0 0 0,0 0-64 0 0,0 0 64 0 0,0 0 32 0 0,0 0 0 0 0,0 0 0 0 0,0 0 0 0 0,0 23 32 0 0,0-23-32 0 0,0 0 32 0 0,0 0-64 0 0,0 0 64 0 0,0 0-32 0 0,0 0 32 0 0,0 0 64 0 0,0 0 0 0 0,0 0-64 0 0,0 0 0 0 0,0 0 64 0 0,0-23 1 0 0,0 23 31 0 0,0 0-32 0 0,0 0 32 0 0,0 0-32 0 0,0 0-96 0 0,0 0 64 0 0,0 0-64 0 0,0 0-64 0 0,0 0-128 0 0,0 0 32 0 0,0 0-1410 0 0,0 23-1601 0 0,0-1-3555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113 23 1057 0 0,'-29'0'1730'0'0,"29"-22"-930"0"0,-27 22 161 0 0,27 0 224 0 0,0 0 1 0 0,-28 0-226 0 0,28 0-191 0 0,0 0-96 0 0,0 0-97 0 0,-29 0-95 0 0,29 0-129 0 0,0 0-32 0 0,0 0-63 0 0,0 0-33 0 0,0 0-32 0 0,0 0 32 0 0,0 0-96 0 0,0 0 97 0 0,0 0-1 0 0,0 0-32 0 0,0 0 32 0 0,0 0 97 0 0,0 0-193 0 0,0 0-32 0 0,0 0 0 0 0,0 0-32 0 0,0 0 32 0 0,0 0-64 0 0,0 0 0 0 0,0 0-64 0 0,0 0 0 0 0,0 0-32 0 0,0 0 128 0 0,0 22-64 0 0,0-22 0 0 0,0 0 0 0 0,0 0 32 0 0,0 0-32 0 0,0 23 32 0 0,0-23-32 0 0,0 0 32 0 0,0 0-32 0 0,0 0-32 0 0,0 0 128 0 0,0 0 64 0 0,0 0-32 0 0,0 0-96 0 0,0-23 0 0 0,0 23 1 0 0,0 0-66 0 0,0 0 66 0 0,0 0-1 0 0,0-22-32 0 0,0 22 32 0 0,0 0 0 0 0,0 0 0 0 0,0 0 0 0 0,0 0-32 0 0,0 0-96 0 0,0 0 32 0 0,0 0 64 0 0,0 22-449 0 0,0-22-896 0 0,0 23-1410 0 0,0-23-1985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113 69 4388 0 0,'-28'0'1506'0'0,"28"0"-289"0"0,0 0 224 0 0,-29 0-32 0 0,29 0-448 0 0,0 0-448 0 0,0 0-65 0 0,-28 0-31 0 0,28 0-129 0 0,0 0-32 0 0,0 21-160 0 0,0-21 0 0 0,0 0 0 0 0,0 0-64 0 0,0 0 65 0 0,0 0 95 0 0,0 0 160 0 0,0 0 96 0 0,0 0 1 0 0,28-21-129 0 0,-28 21 33 0 0,0-23-97 0 0,0 23 0 0 0,0-23 32 0 0,0 23 1 0 0,0 0-129 0 0,0-22 128 0 0,0 22-192 0 0,0 0 96 0 0,0 0-96 0 0,0 0 32 0 0,0 0-95 0 0,0 0-66 0 0,0 0 33 0 0,0 22 33 0 0,-28-22-33 0 0,28 0 0 0 0,0 23 0 0 0,0-23 0 0 0,0 0 32 0 0,0 23-32 0 0,0-23 0 0 0,0 0 32 0 0,0 0-32 0 0,0 0 0 0 0,0 0 0 0 0,0 0 32 0 0,0 0 96 0 0,0 0 32 0 0,0 0-32 0 0,28 0-32 0 0,-28-23 32 0 0,0 23 96 0 0,0-23-63 0 0,0 23 95 0 0,0 0 0 0 0,0 0-64 0 0,0 0 0 0 0,0 0-192 0 0,0 0-96 0 0,0 0 96 0 0,-28 23 0 0 0,28 0-224 0 0,-27-2-865 0 0,27-21-1217 0 0,0 24-2338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18.44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79 345 192 0 0,'0'0'160'0'0,"0"0"0"0"0,0 0 65 0 0,0 0-161 0 0,0 0 32 0 0,0 0 64 0 0,0 0 0 0 0,0 0-32 0 0,0 0 64 0 0,0 0-31 0 0,0 0 191 0 0,0 0-32 0 0,0 0 33 0 0,0 0-1 0 0,0 0 64 0 0,0 0-127 0 0,0 0-1 0 0,0 0 32 0 0,0 0-32 0 0,0 0 33 0 0,0 0-33 0 0,-26 0-256 0 0,26 0-64 0 0,0 0 64 0 0,0-27 0 0 0,0 27-32 0 0,0 0 32 0 0,0 0-32 0 0,0 0 0 0 0,0 0 0 0 0,0 0 0 0 0,0 0 32 0 0,0 0 0 0 0,0 0-32 0 0,0 0 64 0 0,0 0 32 0 0,0 0 32 0 0,0 0 161 0 0,0 0 31 0 0,0 0 0 0 0,0-26-31 0 0,0 26 31 0 0,0 0 96 0 0,0 0-95 0 0,0 0-33 0 0,0 0 96 0 0,0 0 33 0 0,0 0 31 0 0,0 0 0 0 0,0 0-63 0 0,0 0-97 0 0,0 0 0 0 0,0 0-31 0 0,0 0 95 0 0,0 0-64 0 0,0 0 0 0 0,0 0-95 0 0,0 0-65 0 0,0 0-96 0 0,0 26 160 0 0,0-26 0 0 0,0 27 0 0 0,0-27-31 0 0,-26 26 31 0 0,26 1 128 0 0,0-1-64 0 0,0 1-32 0 0,-27-1-95 0 0,27 0-1 0 0,0 1-32 0 0,0-1-32 0 0,0 27 0 0 0,0-26-64 0 0,0-1 32 0 0,0 1 32 0 0,0-1-64 0 0,0 1 32 0 0,0-27 0 0 0,0 26-32 0 0,0-26 32 0 0,0 0 0 0 0,0 0-32 0 0,0 0 0 0 0,27 0 0 0 0,-27 0 32 0 0,0 0 0 0 0,0 0-32 0 0,0 0-192 0 0,0 0-545 0 0,0 0-608 0 0,0 0-1634 0 0,0 0-3042 0 0</inkml:trace>
  <inkml:trace contextRef="#ctx0" brushRef="#br0" timeOffset="983.33">238 371 865 0 0,'-26'0'2370'0'0,"26"0"-1441"0"0,0 0 352 0 0,0 0 161 0 0,0 0-450 0 0,0 0-479 0 0,0 0 224 0 0,0 0 31 0 0,0 0-159 0 0,0 27 32 0 0,0-1-1 0 0,0 1-127 0 0,0-1-33 0 0,0 0 33 0 0,26 1-1 0 0,-26 26 1 0 0,0-27-33 0 0,0 27 0 0 0,0-26-127 0 0,0-1-1 0 0,0 27-128 0 0,0-26-31 0 0,0-1-65 0 0,0 0 0 0 0,0-26 64 0 0,0 0-128 0 0,0 0-32 0 0,0 0 64 0 0,0 0 128 0 0,0 0 161 0 0,0 0 63 0 0,0 0-224 0 0,0-26-31 0 0,0 0-97 0 0,0-1 0 0 0,0 1 0 0 0,27-1-32 0 0,-27 1-32 0 0,0-1 32 0 0,26 1-64 0 0,-26-1 64 0 0,27 1-64 0 0,-27 26 32 0 0,0-27-32 0 0,26 1-32 0 0,-26-1 32 0 0,0 27 32 0 0,0-26-32 0 0,26 26 0 0 0,-26 0 0 0 0,0-26 0 0 0,27 26 0 0 0,-27 0-32 0 0,0 0 32 0 0,26 0 0 0 0,-26 0 0 0 0,0 0 0 0 0,27 26 0 0 0,-27-26 32 0 0,0 26 0 0 0,0-26-32 0 0,26 27 32 0 0,-26-1 0 0 0,0 1-32 0 0,0-1 32 0 0,0 1 0 0 0,0-1-32 0 0,0 1 32 0 0,0-1-32 0 0,0 1 32 0 0,0-1-32 0 0,27 1 32 0 0,-27-1-32 0 0,0 0 32 0 0,0-26-32 0 0,0 0 0 0 0,0 0 0 0 0,26 27-96 0 0,-26-27-128 0 0,0 0-192 0 0,27-27-481 0 0,-27 27-352 0 0,26-26-897 0 0,1 26-1346 0 0,-1-26-2914 0 0</inkml:trace>
  <inkml:trace contextRef="#ctx0" brushRef="#br0" timeOffset="1379.66">741 27 3619 0 0,'0'0'1250'0'0,"0"-26"-65"0"0,0 26 480 0 0,0 0 161 0 0,0 0-481 0 0,0 0-608 0 0,0 0-128 0 0,0 26 287 0 0,0-26 1 0 0,0 27-128 0 0,0-1-64 0 0,0 27-193 0 0,26-26-63 0 0,-26 25-1 0 0,0 1-192 0 0,27 0 65 0 0,-1 27 31 0 0,-26-27-128 0 0,0 26-96 0 0,27-26-32 0 0,-27 26 0 0 0,0-26 0 0 0,26 0-63 0 0,-26 0 31 0 0,27 0-32 0 0,-27-27-32 0 0,0-26-32 0 0,26 27-97 0 0,-26-27-159 0 0,0 0-160 0 0,0 0-353 0 0,0 0-416 0 0,0 0 0 0 0,0 0-1314 0 0,0 0-1697 0 0,0-27-2754 0 0</inkml:trace>
  <inkml:trace contextRef="#ctx0" brushRef="#br0" timeOffset="1664.22">688 556 3363 0 0,'0'0'1474'0'0,"-26"0"-417"0"0,26 0 320 0 0,-27-26 256 0 0,27 26-255 0 0,0 0-257 0 0,0 0-288 0 0,0 0-97 0 0,0 0-95 0 0,0 0-1 0 0,0 0-95 0 0,0 0-193 0 0,0 26 225 0 0,0-26 192 0 0,0 0-97 0 0,27 0-31 0 0,-1 0-97 0 0,0 0-127 0 0,1 0-97 0 0,-1 0-32 0 0,1 0-95 0 0,26 0-97 0 0,-27 0 0 0 0,1 0-32 0 0,-1 0-32 0 0,1 0-32 0 0,-1 0-192 0 0,0-26-225 0 0,1 26-480 0 0,-27 0-544 0 0,26 0-1282 0 0,1 0-2081 0 0</inkml:trace>
  <inkml:trace contextRef="#ctx0" brushRef="#br0" timeOffset="2132.58">1138 636 2178 0 0,'0'0'2659'0'0,"0"0"-1314"0"0,0 0 192 0 0,0 0 129 0 0,0 0-97 0 0,0 0-384 0 0,0 0-288 0 0,26-27-128 0 0,-26 27 32 0 0,27-26-32 0 0,-27-1-97 0 0,26 27-223 0 0,-26-26-33 0 0,0-1-96 0 0,27 27-95 0 0,-27-26 31 0 0,0 0-64 0 0,0 26-96 0 0,0-27 64 0 0,0 27-64 0 0,-27 0 32 0 0,27 0-64 0 0,-26 0 1 0 0,-1 0-33 0 0,27 27 0 0 0,-26-1 0 0 0,-1-26-64 0 0,1 26 64 0 0,-1 1 0 0 0,27-1-32 0 0,-26 27 32 0 0,26-26-32 0 0,0-1 32 0 0,0 27-32 0 0,0-26 0 0 0,26-1 32 0 0,1 1 0 0 0,-27-1 0 0 0,26 0-32 0 0,1-26 0 0 0,26 0 64 0 0,-27 0-32 0 0,1 0 32 0 0,26 0 0 0 0,-27 0-64 0 0,0 0 0 0 0,1-26-160 0 0,-1 26-96 0 0,1-26-225 0 0,-27 26-544 0 0,26-27-672 0 0,-26 1-1250 0 0,0 26-2787 0 0</inkml:trace>
  <inkml:trace contextRef="#ctx0" brushRef="#br0" timeOffset="2620.63">1508 503 4805 0 0,'0'-26'1793'0'0,"0"26"-640"0"0,0 0 449 0 0,0 0 192 0 0,0 0-481 0 0,0 0-673 0 0,0 0 1 0 0,0 26 128 0 0,0-26 64 0 0,0 27-129 0 0,0-1-95 0 0,0 1-65 0 0,0-1-63 0 0,0 27-97 0 0,0-26-64 0 0,0-1-95 0 0,0 27 31 0 0,0-26-96 0 0,0-1-32 0 0,0 0-32 0 0,0 1-32 0 0,0-1 0 0 0,27-26-32 0 0,-27 0 0 0 0,0 0-32 0 0,0 0 129 0 0,26 0-1 0 0,-26-26 0 0 0,27 26-64 0 0,-27-27-96 0 0,26-25 96 0 0,0 25-32 0 0,-26 1-32 0 0,27-1 32 0 0,-27 1-32 0 0,26-27 0 0 0,-26 26 0 0 0,27 1 0 0 0,-27-1 0 0 0,26 27 0 0 0,-26-26 0 0 0,27-1 0 0 0,-27 27-32 0 0,26 0 64 0 0,-26 0-32 0 0,0 0-64 0 0,0 0 32 0 0,0 0 32 0 0,0 0-32 0 0,0 27 32 0 0,0-1 0 0 0,0 1 64 0 0,0-1-64 0 0,0 1 0 0 0,0-1 32 0 0,0 27 0 0 0,0-26-32 0 0,0-1 0 0 0,27 1 0 0 0,-27-1 32 0 0,0 0-32 0 0,0-26-32 0 0,0 0 32 0 0,0 27 0 0 0,0-27-96 0 0,26 0-96 0 0,-26 0-257 0 0,0 0-448 0 0,0-27-928 0 0,0 27-1122 0 0,27-26-2594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1.5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212 27 5830 0 0,'0'0'1793'0'0,"-26"0"-480"0"0,26-27 577 0 0,-26 27-192 0 0,26 0-641 0 0,-27 0-256 0 0,27 27-65 0 0,-26-27-255 0 0,-1 0-33 0 0,27 26-160 0 0,-26 0-95 0 0,26-26-1 0 0,-27 27 0 0 0,27-1-160 0 0,-26 1 64 0 0,26-27-32 0 0,0 26 0 0 0,0-26-64 0 0,0 27 32 0 0,0-27 0 0 0,0 0-32 0 0,0 26 32 0 0,0-26-32 0 0,0 0 0 0 0,0 0 64 0 0,26 0-64 0 0,-26 0 0 0 0,27 0 32 0 0,-27 0 0 0 0,0 0-32 0 0,26 0 32 0 0,1 0 1 0 0,-27 0-1 0 0,26 0-32 0 0,-26 0 32 0 0,27 0-32 0 0,-27 0 0 0 0,26 0 0 0 0,-26 0 0 0 0,26 0 0 0 0,-26 0 0 0 0,27 0 0 0 0,-27 0 0 0 0,0 27 0 0 0,26-27 64 0 0,-26 26 64 0 0,0-26 128 0 0,0 27 0 0 0,0-1 129 0 0,0 1 63 0 0,0-1-32 0 0,0 0-127 0 0,0-26-33 0 0,-26 27-64 0 0,-1-1-64 0 0,27-26-32 0 0,-26 27-32 0 0,0-27-64 0 0,26 26 32 0 0,-27-26-64 0 0,1 0-160 0 0,-1 0-256 0 0,27 0-385 0 0,-26 0-512 0 0,26 0-769 0 0,0-26-1153 0 0,0 26-1986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1.8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27 256 0 0,'0'0'2851'0'0,"0"0"-1314"0"0,0-27-191 0 0,0 27 223 0 0,0 0 1 0 0,0 0-353 0 0,0 0-192 0 0,0 0-192 0 0,0 0-65 0 0,26 0-127 0 0,-26 27 128 0 0,0-1-65 0 0,0-26-31 0 0,0 27 32 0 0,0-1-161 0 0,0 1-95 0 0,26-1-129 0 0,-26 1-96 0 0,0-1-64 0 0,0 1-32 0 0,0-1-64 0 0,0 0-32 0 0,0 1 0 0 0,0-27 0 0 0,0 0-64 0 0,0 26-64 0 0,0-26-224 0 0,0 0-385 0 0,0 0-352 0 0,0 0-544 0 0,0 0-1090 0 0,0 0-1569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2.11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4901 0 0,'0'0'1697'0'0,"0"0"-736"0"0,0 0 192 0 0,0 0-32 0 0,0 0-672 0 0,0 0-1 0 0,0 0-192 0 0,27 27-160 0 0,-27-27-63 0 0,26 0-1 0 0,-26 0-225 0 0,0 26-1408 0 0,27-26-2691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5509 0 0,'0'-22'3043'0'0,"0"22"-1153"0"0,0 0-128 0 0,0 0-1 0 0,0 0-383 0 0,29 0-386 0 0,-29 0-191 0 0,0 0-128 0 0,0 0-161 0 0,0 0-255 0 0,0 0-33 0 0,0 0-160 0 0,0 0-32 0 0,0 0-32 0 0,0 0-32 0 0,28 0 0 0 0,-28 0-64 0 0,0 0-353 0 0,0 0-736 0 0,0 0-673 0 0,0 22-1345 0 0,0-22-1857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2.46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 80 1185 0 0,'-26'-26'3876'0'0,"26"-1"-2787"0"0,0 27 0 0 0,0-26 833 0 0,0 26-65 0 0,0 0-479 0 0,0 0-353 0 0,0 0-225 0 0,0 0-287 0 0,0 0-129 0 0,0 26 385 0 0,0-26 0 0 0,0 27-193 0 0,26-1-31 0 0,-26 27 31 0 0,26-26-191 0 0,-26 25-65 0 0,0-25-160 0 0,27 52 0 0 0,-27-52-96 0 0,26 52 65 0 0,-26-26-33 0 0,27 0-32 0 0,-27 0 0 0 0,0 0-32 0 0,26 0 0 0 0,-26 0 0 0 0,0 0-96 0 0,27-27-64 0 0,-27 0-97 0 0,0 1-287 0 0,0-27-289 0 0,0 26-256 0 0,0-26-512 0 0,0 0-577 0 0,0 0-1153 0 0,0 0-1346 0 0</inkml:trace>
  <inkml:trace contextRef="#ctx0" brushRef="#br0" timeOffset="195.79">53 609 1602 0 0,'-26'-26'3427'0'0,"26"-1"-1602"0"0,-26 1-351 0 0,26 26 416 0 0,0-27-193 0 0,0 27-351 0 0,0 0-225 0 0,0 0-193 0 0,0-26-159 0 0,0 26-128 0 0,26 0-129 0 0,-26 0-191 0 0,26 0-33 0 0,1 0-96 0 0,-1 0-64 0 0,1 26-128 0 0,-1-26 64 0 0,-26 27-64 0 0,27-27 32 0 0,-1 26-96 0 0,1-26-608 0 0,-27 27-834 0 0,26-27-1729 0 0,1 26-3107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2.92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53 2338 0 0,'0'0'6246'0'0,"0"0"-4644"0"0,0 0-609 0 0,0 0 800 0 0,0 0-447 0 0,0 0-257 0 0,27 0-289 0 0,-1 0-191 0 0,-26 0-161 0 0,53 26-95 0 0,-26 1-97 0 0,-1-27-128 0 0,0 26-32 0 0,1 1-64 0 0,-27-1 0 0 0,26-26-32 0 0,-26 27-128 0 0,0-1-384 0 0,27-26-449 0 0,-27 27-673 0 0,0-27-800 0 0,26 26-1602 0 0,-26-26-2466 0 0</inkml:trace>
  <inkml:trace contextRef="#ctx0" brushRef="#br0" timeOffset="264.85">397 0 3972 0 0,'0'0'2434'0'0,"0"0"-608"0"0,0 0-353 0 0,0 0 449 0 0,0 27-256 0 0,0-1-481 0 0,-26 0 64 0 0,26 1-64 0 0,0-1-64 0 0,0 27-128 0 0,-27 0-352 0 0,1-26-33 0 0,26 26-31 0 0,-27 0-65 0 0,27-1-159 0 0,-26 1-65 0 0,26-26-160 0 0,0-1 0 0 0,-27 27-64 0 0,27-26 32 0 0,0-1-96 0 0,0 1 32 0 0,0-27-32 0 0,0 26-32 0 0,0 0-288 0 0,0-26-225 0 0,0 27-351 0 0,0-27-578 0 0,0 0-736 0 0,27 0-1153 0 0,-27 0-3620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29.06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239 0 4612 0 0,'0'0'1922'0'0,"-26"0"-929"0"0,26 0 128 0 0,0 0 128 0 0,-27 0-512 0 0,27 0-289 0 0,-26 0-95 0 0,26 0-1 0 0,-27 27-128 0 0,1-27-128 0 0,26 0 1 0 0,-27 26-1 0 0,27-26-96 0 0,0 27 32 0 0,0-27 0 0 0,0 0 0 0 0,-26 0 0 0 0,26 26 0 0 0,0-26-32 0 0,0 0 0 0 0,0 0 0 0 0,0 0 0 0 0,0 0 32 0 0,0 0-32 0 0,0 0 32 0 0,0 0-32 0 0,26 0 96 0 0,-26 0-32 0 0,27 0-32 0 0,-1 0 0 0 0,1 0 0 0 0,-27 0 96 0 0,26 0-64 0 0,1 0 64 0 0,-1 0 65 0 0,0 27 31 0 0,-26-27 0 0 0,27 26 96 0 0,-1-26-63 0 0,-26 27 223 0 0,0-27-160 0 0,27 26 97 0 0,-27 1-97 0 0,0-27 128 0 0,0 26-95 0 0,0 1 127 0 0,0-27-31 0 0,0 26-65 0 0,0-26 32 0 0,-27 26 65 0 0,27-26-97 0 0,-26 0-96 0 0,26 27-31 0 0,-27-27-161 0 0,1 0 0 0 0,0 26 0 0 0,-1-26-96 0 0,1 0 64 0 0,-1 0 0 0 0,1 0-64 0 0,-1 0 32 0 0,1 0-96 0 0,-1 0-160 0 0,27 0-289 0 0,0 0-351 0 0,-26 0-546 0 0,26-26-832 0 0,0 26-1057 0 0,26 0-2883 0 0</inkml:trace>
  <inkml:trace contextRef="#ctx0" brushRef="#br0" timeOffset="320.15">398 159 1698 0 0,'0'0'3235'0'0,"0"0"-1249"0"0,0-26-1 0 0,0 26-223 0 0,0 0-417 0 0,0 0-448 0 0,0 0-256 0 0,26 0 31 0 0,-26 0-191 0 0,27 0-65 0 0,-27 26 1 0 0,26-26-97 0 0,1 27-64 0 0,-27-27-64 0 0,26 26-31 0 0,-26 1-129 0 0,26-27 64 0 0,-26 26-32 0 0,27 1-32 0 0,-27-27 0 0 0,0 26-32 0 0,26-26-160 0 0,-26 26-353 0 0,0-26-480 0 0,0 27-384 0 0,0-27-513 0 0,0 0-1313 0 0,0 26-384 0 0</inkml:trace>
  <inkml:trace contextRef="#ctx0" brushRef="#br0" timeOffset="599.69">662 80 1217 0 0,'0'0'3459'0'0,"0"0"-1697"0"0,0 0-64 0 0,0 0-65 0 0,0 0-736 0 0,0 0-224 0 0,0 0 127 0 0,0 26 129 0 0,0-26-160 0 0,-26 27-128 0 0,26-1 224 0 0,0 1-289 0 0,-27-1-63 0 0,27 27-33 0 0,-26-26-128 0 0,26 25-95 0 0,-27-25-65 0 0,27 26 0 0 0,0-27-128 0 0,0 27 32 0 0,0-26 0 0 0,-26-1-64 0 0,26 1-64 0 0,0-27 64 0 0,0 26-32 0 0,0-26-32 0 0,0 0-416 0 0,0 26-353 0 0,0-26-993 0 0,0 0-576 0 0,26-26-1249 0 0,-26 26-3204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30.33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0 450 2883 0 0,'0'0'2786'0'0,"0"0"-1729"0"0,0 0 449 0 0,0 0 63 0 0,0 0-320 0 0,0 27-256 0 0,0-1 128 0 0,0-26-224 0 0,0 27-128 0 0,0-1 0 0 0,0 1-193 0 0,0-1-127 0 0,0 0 31 0 0,0 1-95 0 0,0-1-33 0 0,0 1-64 0 0,0-1-32 0 0,0-26-31 0 0,0 0-161 0 0,0 27 32 0 0,0-27-32 0 0,0 0 128 0 0,0 0-64 0 0,0 0 192 0 0,0-27-159 0 0,0 27-129 0 0,0-26 32 0 0,27-1-32 0 0,-27 1 0 0 0,0-1 0 0 0,0 1-32 0 0,0 0 32 0 0,26-1 0 0 0,-26 1-32 0 0,0 26 0 0 0,26-27 0 0 0,-26 27-32 0 0,0-26 32 0 0,0 26 0 0 0,0 0 0 0 0,0 0 32 0 0,0 0-128 0 0,0 0 64 0 0,0 0-32 0 0,27 26 64 0 0,-27-26 0 0 0,0 27 0 0 0,0-1 0 0 0,0 1 0 0 0,0-27 0 0 0,26 26 32 0 0,-26 0-32 0 0,0 1 0 0 0,0-27 0 0 0,0 26 0 0 0,27-26 32 0 0,-27 27-32 0 0,0-27 0 0 0,0 0 32 0 0,0 0 32 0 0,26 0-32 0 0,-26-27 32 0 0,27 27-64 0 0,-27-26 32 0 0,26-1 0 0 0,-26 1-32 0 0,27 0 0 0 0,-27 26-32 0 0,0-27 64 0 0,26 1-32 0 0,-26 26 0 0 0,0-27 0 0 0,0 27 0 0 0,0 0 0 0 0,0 0 64 0 0,0 0-128 0 0,0 0 32 0 0,0 0-64 0 0,0 0 96 0 0,27 27 0 0 0,-27-27 0 0 0,0 26 0 0 0,0 1 0 0 0,0-1-32 0 0,0 0 32 0 0,0 1 0 0 0,0-1 32 0 0,0 1-32 0 0,0-1 0 0 0,0 1 0 0 0,0-27 0 0 0,0 26 32 0 0,0-26-64 0 0,0 27 32 0 0,0-27-128 0 0,0 0-385 0 0,0 0-416 0 0,0-27-384 0 0,0 27-897 0 0,26 0-2018 0 0,-26-26-4164 0 0</inkml:trace>
  <inkml:trace contextRef="#ctx0" brushRef="#br0" timeOffset="649.5">423 503 2466 0 0,'0'0'3684'0'0,"0"0"-2211"0"0,0 0-512 0 0,0 0 0 0 0,0 27 192 0 0,0-27 32 0 0,0 26-192 0 0,0 1-224 0 0,0-27-64 0 0,0 26-65 0 0,0 27-63 0 0,0-27-129 0 0,0 1 65 0 0,0-1-97 0 0,0 1-64 0 0,0-27-127 0 0,0 26-33 0 0,0-26-32 0 0,0 0-64 0 0,0 0 64 0 0,0 0 192 0 0,0 0 193 0 0,27-26-289 0 0,-27-1-96 0 0,26 1-128 0 0,-26-1 0 0 0,0 1 33 0 0,27-1-65 0 0,-27 1 32 0 0,26 0 0 0 0,-26-1-32 0 0,0 1 32 0 0,0 26-32 0 0,0-27 0 0 0,0 27 0 0 0,0 0 32 0 0,0 0 64 0 0,0 0-64 0 0,27 0-64 0 0,-27 0 0 0 0,0 0 32 0 0,0 27 32 0 0,0-27-32 0 0,0 26 0 0 0,0-26 32 0 0,26 27-32 0 0,-26-1 32 0 0,0-26-32 0 0,0 26 32 0 0,0-26-32 0 0,27 0-32 0 0,-27 27 32 0 0,0-27 32 0 0,0 0-32 0 0,0 0 64 0 0,26 0-32 0 0,-26 0 64 0 0,0 0-96 0 0,27-27 32 0 0,-27 27 0 0 0,0 0 0 0 0,26-26-32 0 0,-26 26 0 0 0,0-26 0 0 0,0 26 0 0 0,26-27 0 0 0,-26 27-32 0 0,0 0 64 0 0,0 0-32 0 0,0 0-32 0 0,0 0-32 0 0,0 0-64 0 0,0 0 128 0 0,0 27 0 0 0,0-1 0 0 0,0-26 0 0 0,0 26 32 0 0,0 1 0 0 0,0-1-32 0 0,0 1 64 0 0,0-1-64 0 0,0 1 0 0 0,0-27 0 0 0,0 26 0 0 0,0-26 0 0 0,0 27 0 0 0,0-27 0 0 0,0 0 0 0 0,0 0-192 0 0,0 0-673 0 0,0 0-512 0 0,0 0-577 0 0,0 0-865 0 0,0-27-3235 0 0</inkml:trace>
  <inkml:trace contextRef="#ctx0" brushRef="#br0" timeOffset="1017.3">794 688 448 0 0,'0'27'4837'0'0,"0"-27"-2146"0"0,0 0-866 0 0,0 0-223 0 0,0 0-289 0 0,26-27-192 0 0,-26 27-288 0 0,0 0-64 0 0,27-26-65 0 0,-1 26 1 0 0,-26-27-225 0 0,27 1-127 0 0,-27 26-33 0 0,0-26-64 0 0,26-1 33 0 0,-26 27-129 0 0,0-26-64 0 0,0 26 64 0 0,0-27-96 0 0,0 27-32 0 0,0 0-64 0 0,-26-26 64 0 0,26 26-32 0 0,-27 0-32 0 0,27 0 64 0 0,-26 0-32 0 0,26 26-32 0 0,-27-26 64 0 0,27 27-32 0 0,-26-1 64 0 0,26 1 64 0 0,0-1-64 0 0,0 0 32 0 0,0 1-32 0 0,0-1 33 0 0,26-26-1 0 0,-26 27-64 0 0,27-1 0 0 0,-27-26 32 0 0,26 27-32 0 0,1-27 32 0 0,-1 0-64 0 0,-26 0 32 0 0,27 0-64 0 0,-1 0-96 0 0,-26 0-257 0 0,26-27-287 0 0,-26 27-642 0 0,27-26-1056 0 0,-27-1-705 0 0,26 1-1761 0 0,-26-1-1955 0 0</inkml:trace>
  <inkml:trace contextRef="#ctx0" brushRef="#br0" timeOffset="1320.3">1085 27 4036 0 0,'-27'-27'4324'0'0,"27"27"-2402"0"0,0 0-193 0 0,0 0-351 0 0,0 0-449 0 0,0 27-129 0 0,0-1 65 0 0,0 1-160 0 0,0-1 31 0 0,0 27 33 0 0,27-26-481 0 0,-27 26-95 0 0,26-27-1 0 0,-26 27 0 0 0,27 0-160 0 0,-1 0 64 0 0,-26 0-64 0 0,27-27 0 0 0,-1 27-32 0 0,-26 0 32 0 0,27-27-32 0 0,-27 27-64 0 0,0-26-256 0 0,0-27-289 0 0,0 26-191 0 0,26-26-257 0 0,-26 27-513 0 0,0-27-608 0 0,0 0-961 0 0,-26 0-2274 0 0</inkml:trace>
  <inkml:trace contextRef="#ctx0" brushRef="#br0" timeOffset="1698.33">1005 477 2114 0 0,'0'0'4516'0'0,"0"-27"-2434"0"0,0 27-384 0 0,0 0 128 0 0,0 0-321 0 0,0 0-512 0 0,0 0-288 0 0,27 0-65 0 0,-1-26-95 0 0,1 26-161 0 0,-27 0-192 0 0,26 0-96 0 0,27-27-64 0 0,-26 27-64 0 0,-27 0 32 0 0,26 0-96 0 0,1 0-512 0 0,-1 0-834 0 0,-26 0-992 0 0,27 0-2306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32.35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27 27 2114 0 0,'0'0'4548'0'0,"0"0"-1953"0"0,0 0-1026 0 0,0 0 33 0 0,-27 0-161 0 0,27 26-224 0 0,0 1-256 0 0,0-27-96 0 0,0 26-192 0 0,0 0-33 0 0,27 1-255 0 0,-27-1-33 0 0,0 27-96 0 0,26-26-64 0 0,-26-1-128 0 0,0 1 33 0 0,27-1-33 0 0,-27 1-32 0 0,0-27-32 0 0,26 26 0 0 0,-26-26 0 0 0,0 26-225 0 0,0-26-415 0 0,0 0-193 0 0,0 0-608 0 0,0 0-353 0 0,0-26-480 0 0,0 0-1282 0 0,0 26-736 0 0</inkml:trace>
  <inkml:trace contextRef="#ctx0" brushRef="#br0" timeOffset="1">53 27 4068 0 0,'0'0'2690'0'0,"0"0"-832"0"0,0 0 256 0 0,0 0-352 0 0,0 0-481 0 0,0 0-480 0 0,0 0-193 0 0,27 0-63 0 0,-27 0-225 0 0,26 0-64 0 0,1 0-127 0 0,-1 0-97 0 0,-26 0 0 0 0,26 26-32 0 0,1-26-64 0 0,-27 0-353 0 0,26 0-800 0 0,-26 27-1025 0 0,0-27-1858 0 0,27 26-1954 0 0</inkml:trace>
  <inkml:trace contextRef="#ctx0" brushRef="#br0" timeOffset="219.59">212 0 2274 0 0,'0'0'4580'0'0,"0"0"-2722"0"0,0 0-288 0 0,0 0-193 0 0,0 0-320 0 0,26 0-224 0 0,-26 0-161 0 0,27 27-191 0 0,-27-27-65 0 0,26 0 1 0 0,1 26-225 0 0,-27-26-64 0 0,26 0-96 0 0,1 27 0 0 0,-27-27 32 0 0,26 26-32 0 0,-26 0-128 0 0,27-26-513 0 0,-27 27-928 0 0,0-27-833 0 0,26 26-1730 0 0,1-26-641 0 0</inkml:trace>
  <inkml:trace contextRef="#ctx0" brushRef="#br0" timeOffset="817.45">291 53 1505 0 0,'0'0'4132'0'0,"-26"-26"-2210"0"0,26 26 160 0 0,0 0-160 0 0,0 0-353 0 0,0 0-319 0 0,0 0-482 0 0,0 0-159 0 0,0 0 256 0 0,26 26-65 0 0,-26 1-63 0 0,27-27-160 0 0,-27 26-65 0 0,26 0-127 0 0,1 1-65 0 0,-1-1-64 0 0,1-26-192 0 0,-1 27 128 0 0,1 26-128 0 0,-1-53 33 0 0,0 26-33 0 0,1 1-32 0 0,-27-27-32 0 0,26 26 0 0 0,-26-26-32 0 0,27 0-32 0 0,-27 0-193 0 0,0 0-127 0 0,0 0-417 0 0,0 0-576 0 0,0-26-1378 0 0,0 26-1889 0 0,-27 0-5414 0 0</inkml:trace>
  <inkml:trace contextRef="#ctx0" brushRef="#br0" timeOffset="1145.58">556 0 929 0 0,'0'0'3683'0'0,"26"0"-1537"0"0,-26 0-192 0 0,0 0 32 0 0,0 27-384 0 0,0-1-65 0 0,0-26 33 0 0,0 27-353 0 0,0-1-256 0 0,0 0 64 0 0,-26 27-193 0 0,26-26-31 0 0,-27 26-64 0 0,27 0-161 0 0,0 0-95 0 0,-26-1-97 0 0,26 1 33 0 0,-26 27-1 0 0,26-27 193 0 0,0 0 223 0 0,-27 26-479 0 0,27-53-97 0 0,0 27-192 0 0,0 0 32 0 0,0-26-32 0 0,0-1 0 0 0,0 1-64 0 0,0-1-128 0 0,0 1-160 0 0,0-27-321 0 0,0 0-704 0 0,0 0-577 0 0,0 0-800 0 0,0 0-1634 0 0,0 0-5253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6:49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54 96 0 0,'0'0'96'0'0,"0"0"769"0"0,0 26-160 0 0,0-26-33 0 0,0 0-95 0 0,0 0 63 0 0,0 0-127 0 0,0 0 96 0 0,0 0-1 0 0,0 0 1 0 0,0 0-161 0 0,0 0-128 0 0,0 0-31 0 0,0 0-1 0 0,0-26 192 0 0,0 26-31 0 0,0 0-97 0 0,0 0-32 0 0,0 0-31 0 0,0 0 31 0 0,0 0-64 0 0,0 0 33 0 0,0 0-97 0 0,0 0-64 0 0,0 0 32 0 0,0 0-96 0 0,0 0 0 0 0,0 0-32 0 0,0 0-64 0 0,0 0 32 0 0,0 0 32 0 0,0 0-32 0 0,0 0 32 0 0,0 0-32 0 0,0 0 64 0 0,0 0-64 0 0,0 0 0 0 0,0 0 32 0 0,0 0 0 0 0,0 0 0 0 0,0 0 64 0 0,0 0 65 0 0,0 0 287 0 0,0 0-160 0 0,0 0 1 0 0,0 0 31 0 0,0 0-64 0 0,0 0 32 0 0,0 0-95 0 0,0 0-65 0 0,0 0 64 0 0,0 0-32 0 0,0 0-64 0 0,0 0-64 0 0,0 0 96 0 0,0 0-64 0 0,0-27-32 0 0,0 27-32 0 0,0 0 0 0 0,0 0-32 0 0,0 0-64 0 0,0 0 96 0 0,0 0-64 0 0,0 27 64 0 0,0-27-32 0 0,0 0 32 0 0,0 0 0 0 0,0 0 0 0 0,0 0 32 0 0,0 26-64 0 0,0-26 32 0 0,0 0 32 0 0,0 0-32 0 0,0 0 64 0 0,0 0 32 0 0,0 0 0 0 0,0 0 0 0 0,0 0-96 0 0,26-26 97 0 0,-26 26 31 0 0,0 0 0 0 0,0 0 0 0 0,0 0-64 0 0,0-27 0 0 0,0 27 0 0 0,0 0 0 0 0,0 0-32 0 0,0 0 0 0 0,0 0 0 0 0,0 0 0 0 0,0 0-32 0 0,0 0-32 0 0,0 0 0 0 0,-26 0-32 0 0,26 0 32 0 0,0 0 0 0 0,0 0 32 0 0,0 0-32 0 0,0 0 32 0 0,0 0 0 0 0,0 0 0 0 0,0 0 0 0 0,0 0 0 0 0,0 0 0 0 0,0 0 0 0 0,0 0 0 0 0,0 27-32 0 0,0-27 64 0 0,0 0-32 0 0,0 0 32 0 0,0 0 32 0 0,0 0 64 0 0,0 0-128 0 0,0 0 32 0 0,0 0 0 0 0,0 0 32 0 0,0-27-32 0 0,0 27-32 0 0,0 0 32 0 0,0 0 1 0 0,0 0-1 0 0,0 0-32 0 0,0 0 0 0 0,0 0 0 0 0,0 0-32 0 0,0 0-33 0 0,0 0-95 0 0,0 0 160 0 0,0 0 0 0 0,0 0 0 0 0,0 0 0 0 0,0 0 32 0 0,0 0-64 0 0,0 0 32 0 0,0 0 0 0 0,0 0 0 0 0,0 0 0 0 0,0 0 0 0 0,0 0-32 0 0,0 0 64 0 0,0 0-32 0 0,0 0 0 0 0,0 27 32 0 0,0-27-64 0 0,0 0 64 0 0,0 0 64 0 0,0 0-32 0 0,0 0-31 0 0,0-27-1 0 0,0 27-32 0 0,0 0 32 0 0,0 0 0 0 0,0 0-32 0 0,0 0 32 0 0,0 0-32 0 0,0 0-32 0 0,0 0 0 0 0,0 0 32 0 0,-27 0-32 0 0,27 0 32 0 0,0 0 0 0 0,0 0-32 0 0,0 0-1 0 0,-26 0 33 0 0,26 0-32 0 0,0 0 0 0 0,0 0 32 0 0,0 0 0 0 0,0 27 0 0 0,0-27-64 0 0,0 0 64 0 0,0 0 0 0 0,0 0 0 0 0,0 0 64 0 0,0 0 33 0 0,0 0-65 0 0,26 0 32 0 0,-26 0-32 0 0,0-27 32 0 0,0 27 0 0 0,0 0-32 0 0,0 0 32 0 0,27 0 0 0 0,-27-26-32 0 0,0 26 32 0 0,0 0-32 0 0,0 0 64 0 0,0 0-96 0 0,0 0 32 0 0,0 0-32 0 0,0 0 0 0 0,-27 0-96 0 0,27 0 64 0 0,0 0 32 0 0,-26 0 0 0 0,26 0-32 0 0,0 0 32 0 0,0 26 0 0 0,0-26-64 0 0,-27 0 64 0 0,27 0 0 0 0,0 27 0 0 0,0-27 0 0 0,0 0-32 0 0,0 0 32 0 0,0 0 0 0 0,0 0 32 0 0,0 0-32 0 0,0 0 64 0 0,27 0 64 0 0,-27 0-96 0 0,0 0 0 0 0,0 0-32 0 0,0 0 32 0 0,0-27 0 0 0,26 27 32 0 0,-26 0 0 0 0,0 0-64 0 0,0 0 32 0 0,0 0 32 0 0,0-26 1 0 0,0 26-33 0 0,0 0 0 0 0,0 0-64 0 0,0 0 32 0 0,0 0-32 0 0,0 0 32 0 0,-26 0-33 0 0,26 0 1 0 0,0 0-32 0 0,0 0 96 0 0,0 0-32 0 0,0 26-32 0 0,0-26 32 0 0,0 0-32 0 0,0 0 32 0 0,0 0 0 0 0,0 0 0 0 0,0 0 0 0 0,0 0 0 0 0,0 0 32 0 0,0 0 0 0 0,0 0 0 0 0,0 0 33 0 0,0 0-1 0 0,0 0-96 0 0,0 0 64 0 0,0 0 0 0 0,26 0 0 0 0,-26 0 0 0 0,0 0 0 0 0,0-26-32 0 0,0 26 0 0 0,0 0 32 0 0,0 0-32 0 0,0 0 0 0 0,0 0 32 0 0,0 0-32 0 0,0 0 0 0 0,0 0 0 0 0,0 0-32 0 0,0 0 0 0 0,0 0 0 0 0,0 0 0 0 0,0 0 0 0 0,0 0 32 0 0,-26 0-32 0 0,26 0 64 0 0,0 0-64 0 0,0 0 32 0 0,0 0-32 0 0,0 0 32 0 0,0 0 32 0 0,0 0-161 0 0,0 0-639 0 0,0 26-642 0 0,0-26-1120 0 0,0 27-2883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7:22.2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106 36 1313 0 0,'0'0'1602'0'0,"0"0"-545"0"0,0-26 192 0 0,0 26 0 0 0,0 0-224 0 0,0 0-192 0 0,0 0-32 0 0,0 0-129 0 0,0 0-127 0 0,0 0-161 0 0,-26 26 33 0 0,26-26-65 0 0,-27 0 0 0 0,27 0-31 0 0,-26 27-65 0 0,26-27-128 0 0,0 26 0 0 0,0-26-32 0 0,0 27 96 0 0,-27-27-160 0 0,27 26 32 0 0,0 1-32 0 0,0-27 0 0 0,0 0 0 0 0,0 26 33 0 0,0-26 95 0 0,27 0-256 0 0,-27 0 96 0 0,26 0 96 0 0,-26 0-64 0 0,27 0 64 0 0,-1 0 0 0 0,-26-26-96 0 0,0 26 224 0 0,27-27 64 0 0,-27 1-95 0 0,0 26 63 0 0,0-27-32 0 0,0 27-96 0 0,0-26 32 0 0,0 26 32 0 0,0 0-95 0 0,0 0-1 0 0,-27-27 0 0 0,27 27-96 0 0,0 0 32 0 0,-26 0 0 0 0,26 0-32 0 0,0 0-32 0 0,-27 0 0 0 0,27 27 32 0 0,0-27 32 0 0,0 0-32 0 0,0 26-32 0 0,0-26 32 0 0,0 0-32 0 0,0 27 32 0 0,0-27 0 0 0,0 26 0 0 0,0-26 0 0 0,0 0 0 0 0,27 0 32 0 0,-27 0-32 0 0,26 0 32 0 0,-26 0 32 0 0,0 0-32 0 0,27-26 32 0 0,-27 26-32 0 0,0 0 32 0 0,0-27-64 0 0,0 27 64 0 0,0 0 0 0 0,0 0-32 0 0,0-26 0 0 0,0 26-32 0 0,0 0 0 0 0,-27 0 0 0 0,27 0 0 0 0,-26 0-32 0 0,26 0 0 0 0,0 0-32 0 0,-27 0 32 0 0,27 0 0 0 0,0 0-32 0 0,0 26 64 0 0,-26-26-64 0 0,26 0 64 0 0,0 27 32 0 0,0-27-64 0 0,0 0 32 0 0,0 0 0 0 0,0 26-64 0 0,0-26 64 0 0,0 0-32 0 0,0 0 32 0 0,0 0 0 0 0,0 0 64 0 0,0 0 0 0 0,0 0-32 0 0,0 0-32 0 0,0-26 0 0 0,0 26 64 0 0,0 0-64 0 0,0 0 32 0 0,0 0-64 0 0,0 0-96 0 0,0 0-32 0 0,0 0-225 0 0,0 26-511 0 0,0-26-482 0 0,0 0-1056 0 0,0 27-1858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7:39.2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53 769 0 0,'0'0'384'0'0,"0"0"0"0"0,0 0 1 0 0,0 0 63 0 0,0 0 97 0 0,0 0 31 0 0,0 0 1 0 0,0 0-129 0 0,0 0-95 0 0,0 0 63 0 0,0 0-128 0 0,0 0-64 0 0,0 0-31 0 0,0 0-129 0 0,0 0-32 0 0,0 0 32 0 0,0 0 0 0 0,0 0 64 0 0,0 0-32 0 0,0 0 0 0 0,-26 0 0 0 0,26 0-64 0 0,0 0 128 0 0,0 27-95 0 0,0-27 31 0 0,0 0-32 0 0,0 0 0 0 0,0 0-32 0 0,0 0 0 0 0,0 0 64 0 0,0 0-32 0 0,0 0 32 0 0,0 0 32 0 0,0 0 128 0 0,0 0-63 0 0,0 0 191 0 0,0 0-160 0 0,0 0-96 0 0,0 0 0 0 0,0 0 1 0 0,0-27 95 0 0,0 27-64 0 0,0 0 96 0 0,0 0-64 0 0,0 0-32 0 0,0 0 1 0 0,0 0-33 0 0,0 0 64 0 0,0 0-64 0 0,0 0-32 0 0,0 0-96 0 0,0 0 32 0 0,0 0-32 0 0,0 0 0 0 0,0 0 0 0 0,0 0 0 0 0,0 0 0 0 0,0 0 0 0 0,0 0 0 0 0,0 27 0 0 0,0-27 32 0 0,0 0-32 0 0,0 0 64 0 0,0 0-32 0 0,0 0 32 0 0,0 0-32 0 0,0 0 32 0 0,26 0 0 0 0,-26 0-31 0 0,0-27-1 0 0,0 27-32 0 0,0 0 64 0 0,0 0-32 0 0,0 0 64 0 0,0 0-32 0 0,0-26-64 0 0,0 26 64 0 0,0 0-32 0 0,0 0 0 0 0,0 0-32 0 0,0 0-32 0 0,-26 0 0 0 0,26 0 32 0 0,0 26-32 0 0,0-26 32 0 0,0 0 0 0 0,0 27 0 0 0,0-27 0 0 0,0 26 0 0 0,0-26 0 0 0,0 0 32 0 0,0 27-32 0 0,0-27 0 0 0,0 0 32 0 0,26 0 0 0 0,-26 0 64 0 0,0 0-96 0 0,27 0 32 0 0,-27-27 32 0 0,26 27 64 0 0,-26 0 0 0 0,0-26-64 0 0,0 26 97 0 0,0-27-1 0 0,0 27-32 0 0,0-26 0 0 0,0 26-32 0 0,0 0-32 0 0,0-27 64 0 0,0 27-64 0 0,0 0-96 0 0,0 0 64 0 0,0 0-32 0 0,-26 0-32 0 0,26 0 64 0 0,-27 0-96 0 0,27 0 64 0 0,0 0-32 0 0,-26 27 0 0 0,26-27 32 0 0,0 26 0 0 0,0-26 0 0 0,0 27 0 0 0,0-27 32 0 0,0 26-32 0 0,0-26 0 0 0,0 0 0 0 0,26 0 32 0 0,-26 0 32 0 0,0 0-96 0 0,27 0 96 0 0,-27 0-64 0 0,26-26 32 0 0,-26 26 0 0 0,0 0-32 0 0,0-27 32 0 0,27 27 0 0 0,-27 0 0 0 0,0-26-32 0 0,0 26 32 0 0,0 0-32 0 0,0 0 33 0 0,0 0-1 0 0,0-27-64 0 0,-27 27 32 0 0,27 0-33 0 0,-26 0 1 0 0,26 0 32 0 0,-27 0 0 0 0,27 0-32 0 0,0 27 0 0 0,-26-27 0 0 0,26 0 32 0 0,0 0-32 0 0,0 26 32 0 0,0-26 0 0 0,0 0 0 0 0,0 27 0 0 0,0-27 0 0 0,0 0 0 0 0,0 0 0 0 0,0 26 0 0 0,0-26 32 0 0,0 0-32 0 0,0 0 32 0 0,26 0 32 0 0,-26 0-32 0 0,0 0 1 0 0,0 0-33 0 0,0-26 0 0 0,0 26 32 0 0,0 0 0 0 0,27 0-32 0 0,-27 0 32 0 0,0 0 32 0 0,0-27-64 0 0,0 27 0 0 0,0 0 32 0 0,0 0-32 0 0,0 0 0 0 0,0 0 0 0 0,-27 0 0 0 0,27 0-32 0 0,0 0-32 0 0,0 0-32 0 0,0 0 31 0 0,0 0 65 0 0,0 0 0 0 0,0 0 0 0 0,0 27-32 0 0,0-27 32 0 0,0 0 0 0 0,0 0 32 0 0,0 26-32 0 0,0-26 0 0 0,0 0 0 0 0,0 0 0 0 0,0 0 0 0 0,0 0 0 0 0,27 0 0 0 0,-27 0 0 0 0,0 0 65 0 0,0 0 31 0 0,0 0-32 0 0,0 0-64 0 0,0-26 32 0 0,0 26-64 0 0,0 0 32 0 0,0-27 0 0 0,0 27 0 0 0,-27 0 0 0 0,27-26 0 0 0,0 26 0 0 0,0 0 0 0 0,-26 0 32 0 0,26 0-32 0 0,0 0 0 0 0,0 0 0 0 0,0 0-32 0 0,0 0-64 0 0,0 0 32 0 0,0 0 31 0 0,0 0 33 0 0,0 0-32 0 0,0 0 32 0 0,0 0 0 0 0,0 0 0 0 0,0 0 32 0 0,0 0-64 0 0,0 0 32 0 0,0 0 32 0 0,0 26-64 0 0,0-26 64 0 0,0 0-32 0 0,0 0 0 0 0,26 0-256 0 0,-26 27-1537 0 0,0-27-1955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38:51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1569 0 0,'0'0'1346'0'0,"0"0"-770"0"0,-27 0-319 0 0,27 26 159 0 0,0-26 289 0 0,0 0-193 0 0,0 26-192 0 0,0-26-159 0 0,0 0 63 0 0,0 0-32 0 0,0 0 64 0 0,0 0 97 0 0,0 0 159 0 0,0 0 97 0 0,0 0-33 0 0,0 0-31 0 0,27 0-129 0 0,-27-26-32 0 0,0 26-63 0 0,0 0-65 0 0,0 0 0 0 0,0-26 32 0 0,0 26-159 0 0,0 0 63 0 0,0 0-96 0 0,0 0-32 0 0,0 0-32 0 0,-27 0 32 0 0,27 0-64 0 0,0 0-64 0 0,0 0 64 0 0,0 0-32 0 0,0 0 32 0 0,0 26 0 0 0,-26-26 0 0 0,26 0 32 0 0,0 0-32 0 0,0 0 0 0 0,0 26 64 0 0,0-26-64 0 0,0 0 0 0 0,0 0 0 0 0,26 0 32 0 0,-26 0 0 0 0,0 0 64 0 0,27 0-64 0 0,-27 0 0 0 0,0-26 0 0 0,0 26 32 0 0,0 0-32 0 0,0 0 32 0 0,26-26-32 0 0,-26 26-32 0 0,0 0 32 0 0,0 0-32 0 0,0 0 32 0 0,0 0-32 0 0,0 0 0 0 0,0 0 0 0 0,-26 0-32 0 0,26 0-32 0 0,0 0 96 0 0,0 0-32 0 0,0 0-32 0 0,0 0 32 0 0,-27 26 0 0 0,27-26 0 0 0,0 0 0 0 0,0 0-32 0 0,0 0 32 0 0,0 0 32 0 0,27 0 0 0 0,-27 0-32 0 0,0 0 64 0 0,26 0-64 0 0,-26 0 33 0 0,27-26 31 0 0,-27 26 32 0 0,0-27 64 0 0,26 27-64 0 0,-26 0 32 0 0,0-26 0 0 0,0 26-32 0 0,0 0 0 0 0,0 0 0 0 0,0 0-64 0 0,0 0-32 0 0,0 0 0 0 0,0 0-64 0 0,-26 0 0 0 0,26 0 32 0 0,0 0-64 0 0,0 0-448 0 0,0 26-417 0 0,0-26-641 0 0,0 0-928 0 0,0 27-1122 0 0</inkml:trace>
  <inkml:trace contextRef="#ctx0" brushRef="#br0" timeOffset="1087.71">133 0 96 0 0,'0'0'352'0'0,"0"0"1090"0"0,0 0-738 0 0,-26 27-31 0 0,26-27-160 0 0,0 0-33 0 0,0 0-128 0 0,0 26-31 0 0,0-26-97 0 0,0 0-96 0 0,0 0-64 0 0,0 0 64 0 0,0 27 32 0 0,0-27-32 0 0,0 0-63 0 0,0 0 127 0 0,0 0-32 0 0,0 0 256 0 0,0 0 321 0 0,0 0 192 0 0,0 0-449 0 0,0 0-95 0 0,0 0-65 0 0,0 0 0 0 0,0 0-31 0 0,0 0-97 0 0,0-27 64 0 0,0 27-64 0 0,0 0-32 0 0,0 0-64 0 0,0 0 0 0 0,-27 0 1 0 0,27 0-65 0 0,0 0-64 0 0,0 0 32 0 0,0 0-65 0 0,0 0 65 0 0,0 0 0 0 0,0 0 0 0 0,0 0-32 0 0,0 0 32 0 0,0 27 32 0 0,0-27-32 0 0,0 0 0 0 0,0 0 0 0 0,0 0 0 0 0,0 0 65 0 0,0 0-33 0 0,0 0 96 0 0,0 0-32 0 0,0 0 0 0 0,0 0 32 0 0,0-27 32 0 0,0 27 0 0 0,0 0-64 0 0,0-26 0 0 0,0 26-31 0 0,0 0 31 0 0,0 0-96 0 0,0 0 32 0 0,0 0-32 0 0,0-27 32 0 0,0 27-32 0 0,-26 0 0 0 0,26 0 0 0 0,0 0-32 0 0,0 0 32 0 0,0 0-32 0 0,0 0 32 0 0,0 0-64 0 0,-27 27 64 0 0,27-27-32 0 0,0 0 32 0 0,0 0 0 0 0,0 0 0 0 0,0 26 0 0 0,0-26 0 0 0,0 0-32 0 0,0 0 32 0 0,0 0 0 0 0,0 0 0 0 0,0 0 128 0 0,0 0-32 0 0,0 0-64 0 0,0 0-32 0 0,0 0 0 0 0,0 0 32 0 0,0-26-32 0 0,0 26 32 0 0,0 0-32 0 0,0 0 0 0 0,0 0 0 0 0,0 0 0 0 0,0 0 0 0 0,0 0 0 0 0,0 0-32 0 0,0 0 0 0 0,0 0-32 0 0,0 0-161 0 0,0 0 97 0 0,0 0-32 0 0,0 0-64 0 0,0 0 0 0 0,0 0 32 0 0,0 0 128 0 0,0 0 96 0 0,0 0-32 0 0,0 0-32 0 0,0 0 96 0 0,0 0 32 0 0,0 0-64 0 0,0 0-32 0 0,0 0 32 0 0,0 0-32 0 0,0 0 0 0 0,0 0 0 0 0,0 0 0 0 0,0 0 0 0 0,0-27-32 0 0,0 27-64 0 0,0 0 0 0 0,0 0 128 0 0,0 0-32 0 0,-26 0 0 0 0,26 27-32 0 0,0-27 0 0 0,0 0 32 0 0,0 0 0 0 0,0 0 0 0 0,0 0 0 0 0,0 0-33 0 0,0 0 33 0 0,0 0 0 0 0,0 0 33 0 0,0 0 31 0 0,0 0-32 0 0,0 0 96 0 0,0 0-96 0 0,0 0 0 0 0,0 0-32 0 0,0 0 0 0 0,0 0 0 0 0,0 0 0 0 0,0 0 0 0 0,0 0-32 0 0,0 0-32 0 0,0 0-64 0 0,0 0 64 0 0,0 0-97 0 0,0 0-1792 0 0,0 0-834 0 0,0 26-1249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41:31.921"/>
    </inkml:context>
    <inkml:brush xml:id="br0">
      <inkml:brushProperty name="width" value="0.1" units="cm"/>
      <inkml:brushProperty name="height" value="0.1" units="cm"/>
      <inkml:brushProperty name="color" value="#00A0D7"/>
    </inkml:brush>
    <inkml:brush xml:id="br1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5451 119 64 0 0,'0'0'1185'0'0,"0"0"-512"0"0,0 0-1 0 0,0 0 97 0 0,0 0 32 0 0,0 0-64 0 0,0 0-65 0 0,0 0-63 0 0,0 0-33 0 0,0 0 97 0 0,0 0 32 0 0,0 0-65 0 0,0 0-31 0 0,0 0 31 0 0,0 0-31 0 0,0 0 0 0 0,0 0-1 0 0,0 0-95 0 0,0 0-33 0 0,0 0-95 0 0,0 0-65 0 0,0 0-128 0 0,0 0-32 0 0,0 0 0 0 0,0 0-96 0 0,0 0 129 0 0,0 0-33 0 0,-27 27 96 0 0,27-27-192 0 0,-26 26 64 0 0,26-26-64 0 0,-26 27 64 0 0,26-1-64 0 0,-27-26 64 0 0,27 27-63 0 0,-26-1 31 0 0,-1 1 0 0 0,1-1-32 0 0,26 27 64 0 0,-27-27-32 0 0,1 1-32 0 0,-1-1 64 0 0,27 1-96 0 0,-26 26 32 0 0,-1-27 0 0 0,1 1 0 0 0,-1-1 0 0 0,1 27 1 0 0,26-26-33 0 0,-26-1 0 0 0,-1 0-32 0 0,1 1 0 0 0,-1-1 32 0 0,27 27 0 0 0,-26-26-32 0 0,26-1 32 0 0,-27 1 0 0 0,1-1-32 0 0,-1 1 32 0 0,1 25 0 0 0,26-25-32 0 0,-27-1 0 0 0,1 27 32 0 0,0-26 0 0 0,-27 26-32 0 0,26-27 96 0 0,-26 27-64 0 0,27 0 32 0 0,-27 0-64 0 0,26-27 128 0 0,-26 27-32 0 0,1 0 64 0 0,-1 0-64 0 0,26 0 33 0 0,-26 0-33 0 0,0 0 0 0 0,27 0 0 0 0,-27 0 0 0 0,0 0-32 0 0,27 0-32 0 0,-27-1 0 0 0,0-25 32 0 0,0 26-32 0 0,0 0 0 0 0,0 0-32 0 0,0 0 32 0 0,-26-1 32 0 0,26 1-32 0 0,0 0 32 0 0,-26 0-32 0 0,26 27 64 0 0,0-27-31 0 0,-27-1-33 0 0,27 1 0 0 0,-26 27-32 0 0,0-27 64 0 0,26 26 0 0 0,-27 0 0 0 0,1 1-32 0 0,-27-1 96 0 0,27 1-64 0 0,-1-1-32 0 0,-25 0 0 0 0,25 27 64 0 0,-26-27-32 0 0,1 27 96 0 0,25-26-96 0 0,1-1 97 0 0,-1 27-65 0 0,-25-27 64 0 0,25 1-64 0 0,27-1 0 0 0,-26 0-32 0 0,0 1 96 0 0,-1-27-96 0 0,1 26 32 0 0,-1-26 65 0 0,1 26-33 0 0,0 1-64 0 0,26-27 32 0 0,-27 26 0 0 0,27-26 32 0 0,-26 26-96 0 0,26 1 0 0 0,0-27 32 0 0,0 26 0 0 0,0-26-32 0 0,0 0 0 0 0,1 0 32 0 0,25 0-32 0 0,-26-27-32 0 0,27 27 32 0 0,-1-27 0 0 0,1 27-32 0 0,-27-26 32 0 0,26-1-32 0 0,1 27-32 0 0,0-26 64 0 0,-1-1-32 0 0,1 1 0 0 0,-1-1 0 0 0,1 1 32 0 0,-1-1-32 0 0,27 0 32 0 0,-26 1-32 0 0,26-1 0 0 0,-27-26 33 0 0,27 27-33 0 0,0-27 0 0 0,0 0 0 0 0,0 0 0 0 0,0 0 0 0 0,0 0 0 0 0,0 0 32 0 0,0 0-32 0 0,0 26 0 0 0,-26-26 0 0 0,26 0 0 0 0,0 0-32 0 0,0 0-1 0 0,-27 0-63 0 0,27 0-64 0 0,-26 0-96 0 0,26 0-449 0 0,0 0-256 0 0,0 0-320 0 0,0 0-448 0 0,-27 0-994 0 0,27-26-2114 0 0,0 26-3522 0 0</inkml:trace>
  <inkml:trace contextRef="#ctx0" brushRef="#br1" timeOffset="52997.07">4793 53 1217 0 0,'0'0'2787'0'0,"0"0"-1506"0"0,0 0 192 0 0,0-26 33 0 0,-26 26-65 0 0,26 0-192 0 0,0 0-128 0 0,0 0-256 0 0,0 0-256 0 0,0 0-97 0 0,-27 0-95 0 0,27 0 95 0 0,0 26-63 0 0,0-26-97 0 0,-26 27-32 0 0,26-27 1 0 0,0 0-97 0 0,0 26 32 0 0,0-26-96 0 0,0 27-32 0 0,0-27-32 0 0,0 0 65 0 0,0 0-33 0 0,0 0 96 0 0,26 0 64 0 0,-26 0 0 0 0,0 0-63 0 0,0 0-33 0 0,27-27 32 0 0,-27 27-192 0 0,0-26 64 0 0,0 26-32 0 0,0 0-32 0 0,0-27-32 0 0,0 27 64 0 0,0 0-32 0 0,0 0 0 0 0,0-26-32 0 0,-27 26 0 0 0,27 0 0 0 0,0 0-32 0 0,-26 26 32 0 0,26-26-32 0 0,0 0 0 0 0,0 27 0 0 0,-27-27 32 0 0,27 26 0 0 0,0-26 0 0 0,0 0 0 0 0,0 27 0 0 0,0-27 0 0 0,27 0 32 0 0,-27 0 32 0 0,26 0 32 0 0,-26 0-64 0 0,27 0-64 0 0,-27-27 64 0 0,26 27 0 0 0,-26-26 0 0 0,0 26 1 0 0,0-27-1 0 0,0 27 0 0 0,0 0 0 0 0,0-26-32 0 0,0 26 0 0 0,0 0 0 0 0,0 0 0 0 0,-26 0 0 0 0,26 0 0 0 0,-27 0 0 0 0,1 0-32 0 0,26 26 32 0 0,-27-26 0 0 0,27 27-32 0 0,-26-27 32 0 0,26 26 0 0 0,0-26 0 0 0,0 27 0 0 0,0-27 0 0 0,0 0 0 0 0,0 0 0 0 0,0 0 32 0 0,0 0 0 0 0,0 0 0 0 0,0 0 0 0 0,26 0 32 0 0,-26 0-32 0 0,0-27 32 0 0,27 27-64 0 0,-27-26 0 0 0,0 26 0 0 0,0-27-32 0 0,0 27 96 0 0,0 0-64 0 0,0 0 0 0 0,0-26 32 0 0,0 26-32 0 0,0 0 0 0 0,-27 0 0 0 0,27 0-32 0 0,0 0-32 0 0,-26 0 96 0 0,26 26-32 0 0,0-26 0 0 0,0 27-32 0 0,0-27 64 0 0,0 26-32 0 0,0-26 0 0 0,0 0 0 0 0,0 27-32 0 0,0-27 64 0 0,0 0-32 0 0,0 0-32 0 0,0 0 96 0 0,0 0 32 0 0,0 0-32 0 0,26-27-64 0 0,-26 27 0 0 0,0-26 0 0 0,27 26 0 0 0,-27-27 32 0 0,0 27-32 0 0,0-26 0 0 0,0 26 32 0 0,0 0-32 0 0,0-27 0 0 0,0 27 0 0 0,0 0 0 0 0,0 0-32 0 0,0 0-64 0 0,-27 0-481 0 0,27 0-704 0 0,-26 27-737 0 0,26-27-1441 0 0,0 26-3556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5894 0 0,'0'0'3299'0'0,"0"0"-1602"0"0,0 0 289 0 0,0 0-128 0 0,0 0-577 0 0,0 0-288 0 0,0 0-288 0 0,0 0-97 0 0,29 0-191 0 0,-29 0-129 0 0,0 0-224 0 0,0 0 0 0 0,0 0-64 0 0,0 0 32 0 0,28 0-32 0 0,-28 0 0 0 0,0 0-160 0 0,0 0-449 0 0,27 0-704 0 0,-27 0-769 0 0,0 0-1922 0 0,0 22-2402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8T09:40:17.740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1033 794 2562 0 0,'-27'0'4581'0'0,"27"0"-3236"0"0,0 0-288 0 0,0 0 288 0 0,-26 27-31 0 0,26-27-450 0 0,0 26-191 0 0,0-26-128 0 0,-27 27-97 0 0,27-27-96 0 0,0 0-128 0 0,0 26-63 0 0,0-26-65 0 0,0 0-32 0 0,0 0 64 0 0,0 0 32 0 0,0 0 64 0 0,0 0 129 0 0,0 0 127 0 0,0 0-192 0 0,27 0-95 0 0,-27-26-65 0 0,0 26 0 0 0,0-27-32 0 0,0 27 0 0 0,0 0-32 0 0,-27 0 0 0 0,27-26 32 0 0,0 26-64 0 0,-26 0 0 0 0,26 0-32 0 0,0 0-32 0 0,-27 26 0 0 0,27-26 32 0 0,0 27 0 0 0,0-27 0 0 0,0 26-32 0 0,0 1 32 0 0,0-27 32 0 0,0 26-32 0 0,0-26 32 0 0,0 0-32 0 0,27 27 0 0 0,-27-27 32 0 0,0 0 32 0 0,26 0 0 0 0,-26 0 0 0 0,0 0 0 0 0,27 0 1 0 0,-27-27-1 0 0,0 27-32 0 0,0-26-32 0 0,0 26-32 0 0,0 0 64 0 0,0-27 0 0 0,0 27 0 0 0,0-26 0 0 0,0 26-32 0 0,0 0 0 0 0,0 0 0 0 0,0 0-64 0 0,-27 0-161 0 0,27 0-703 0 0,0 0-1186 0 0,0 26-1698 0 0,0-26-3971 0 0</inkml:trace>
  <inkml:trace contextRef="#ctx0" brushRef="#br0" timeOffset="667.74">715 1271 1666 0 0,'0'0'2274'0'0,"0"0"-1409"0"0,0 26-193 0 0,0-26 257 0 0,0 0 0 0 0,0 0-224 0 0,0 0-161 0 0,0 26-95 0 0,0-26-33 0 0,0 0-32 0 0,0 0 33 0 0,0 0 31 0 0,0 0 1 0 0,0 0 255 0 0,0 0 193 0 0,0 0-192 0 0,0 0-321 0 0,0-26 32 0 0,0 26-31 0 0,0 0-65 0 0,-26-26 97 0 0,26 26-97 0 0,0 0 32 0 0,0 0-160 0 0,0 0 33 0 0,0 0-161 0 0,-27 0-64 0 0,27 0 0 0 0,0 26 32 0 0,0-26-32 0 0,0 26 32 0 0,0-26 0 0 0,0 0-32 0 0,0 27 32 0 0,0-27-32 0 0,0 26 32 0 0,0-26 0 0 0,0 0 0 0 0,0 0 64 0 0,27 0-32 0 0,-27 0 64 0 0,0 0-32 0 0,0 0 32 0 0,26 0-64 0 0,-26-26 129 0 0,0 26-1 0 0,0-27 0 0 0,0 27 0 0 0,0 0-128 0 0,0-26 96 0 0,0 26-64 0 0,0 0 1 0 0,-26 0-33 0 0,26 0-32 0 0,0 0-32 0 0,-27 0 0 0 0,27 0-32 0 0,0 0 0 0 0,0 0 32 0 0,0 0-32 0 0,0 0 32 0 0,0 0 0 0 0,0 26 0 0 0,0-26-65 0 0,0 0-287 0 0,0 0-705 0 0,0 0-833 0 0,0 27-1345 0 0,0-27-2754 0 0</inkml:trace>
  <inkml:trace contextRef="#ctx0" brushRef="#br0" timeOffset="1272.03">1 1588 3587 0 0,'0'0'2339'0'0,"0"27"-1282"0"0,0-27-225 0 0,0 0 418 0 0,0 0 159 0 0,0 26-480 0 0,0-26-353 0 0,0 26-63 0 0,26-26 31 0 0,-26 0 65 0 0,27 27-161 0 0,-27-27-95 0 0,0 0-1 0 0,26 0 0 0 0,-26 0 193 0 0,27 0-33 0 0,-27-27-223 0 0,26 27 63 0 0,-26-26-128 0 0,26 26 32 0 0,-26-26 1 0 0,0 26-33 0 0,0-27 0 0 0,0 1 0 0 0,0 26 33 0 0,0 0-97 0 0,0 0-32 0 0,0-27 96 0 0,-26 27-96 0 0,26 0-32 0 0,-26 0 0 0 0,26 0-64 0 0,0 27 0 0 0,0-27 0 0 0,-27 26-32 0 0,27-26 32 0 0,0 27 32 0 0,0-27-31 0 0,0 26-1 0 0,0-26 32 0 0,0 26-64 0 0,0-26 0 0 0,0 0 32 0 0,0 0 96 0 0,0 0-32 0 0,27 0 64 0 0,-27 0 0 0 0,0-26-96 0 0,0 26 32 0 0,0-26-64 0 0,0 26 0 0 0,0 0 0 0 0,0 0-32 0 0,0 0-384 0 0,0 0-769 0 0,0 26-1217 0 0,0 0-1922 0 0,26-26-4677 0 0</inkml:trace>
  <inkml:trace contextRef="#ctx0" brushRef="#br0" timeOffset="1836.22">1562 1879 6726 0 0,'0'0'2210'0'0,"0"0"-384"0"0,-27 0 256 0 0,27 0-224 0 0,-26 0-545 0 0,26 0-256 0 0,-27 0-160 0 0,27 0-192 0 0,0 27-129 0 0,0-27-159 0 0,0 0-193 0 0,0 26-32 0 0,0-26-32 0 0,0 0-96 0 0,0 26 64 0 0,0-26-64 0 0,0 0 97 0 0,0 0-97 0 0,0 0 96 0 0,27 0-32 0 0,-27 0 0 0 0,26-26-96 0 0,1 0 32 0 0,-27 26 0 0 0,0-27 0 0 0,0 27 0 0 0,0-26 32 0 0,0 26-64 0 0,-27-27 129 0 0,1 27-33 0 0,26 0 0 0 0,-27 0-64 0 0,1 0 32 0 0,26 0-32 0 0,-27 0-64 0 0,1 27 0 0 0,0-27 0 0 0,26 26 0 0 0,-27 1 0 0 0,27-27 0 0 0,0 26 0 0 0,0 0 0 0 0,-26-26 0 0 0,26 0 0 0 0,0 27 0 0 0,0-27 0 0 0,26 0 0 0 0,-26 0 32 0 0,0 0 64 0 0,0 0-32 0 0,27-27 32 0 0,-27 27-32 0 0,0-26-32 0 0,0 0 0 0 0,0 26 0 0 0,0-27-32 0 0,0 27 32 0 0,0 0 0 0 0,0-26-32 0 0,-27 26-32 0 0,27 0 0 0 0,0 0-32 0 0,0 26-160 0 0,-26 1-769 0 0,26-27-865 0 0,0 26-1441 0 0,0 0-3875 0 0</inkml:trace>
  <inkml:trace contextRef="#ctx0" brushRef="#br0" timeOffset="2376.25">2832 1879 10250 0 0,'-27'-26'1825'0'0,"27"26"-159"0"0,0 0 640 0 0,0 0-576 0 0,-26 0-545 0 0,26 0-352 0 0,0 0-161 0 0,-27 0-159 0 0,27 0-129 0 0,0 26 33 0 0,0-26-193 0 0,0 27-32 0 0,0-27-32 0 0,0 26-128 0 0,0 0 96 0 0,0-26-32 0 0,0 27-64 0 0,27-27 97 0 0,-27 0-97 0 0,26 0 96 0 0,-26 0 0 0 0,27 0 0 0 0,-1-27-64 0 0,-26 1-64 0 0,27 26 32 0 0,-27-26 0 0 0,0-1 32 0 0,0 27-32 0 0,0 0 0 0 0,-27-26-32 0 0,27 26 32 0 0,-26 0-32 0 0,26 0 0 0 0,-27 0-32 0 0,1 0 32 0 0,-1 26 0 0 0,1-26-32 0 0,26 27 32 0 0,-27-1 0 0 0,27 0 0 0 0,-26-26 0 0 0,26 27-32 0 0,0-1 32 0 0,0-26 0 0 0,0 27 0 0 0,0-27 0 0 0,0 0 32 0 0,26 0-32 0 0,-26 0 64 0 0,27 0 32 0 0,-1 0 0 0 0,1 0-96 0 0,-27-27 96 0 0,26 27 33 0 0,-26-26 95 0 0,0 26-32 0 0,0 0-32 0 0,0-27-32 0 0,0 27-32 0 0,0 0-96 0 0,0 0 0 0 0,-26 0-64 0 0,26 0-256 0 0,0 0-737 0 0,0 0-929 0 0,0 0-1313 0 0,0 0-3844 0 0</inkml:trace>
  <inkml:trace contextRef="#ctx0" brushRef="#br0" timeOffset="3020.36">2276 874 4420 0 0,'0'0'2467'0'0,"0"0"-898"0"0,0 26-480 0 0,0 1 96 0 0,0-27 0 0 0,0 26 0 0 0,0 1-64 0 0,0-27-32 0 0,0 26-352 0 0,0 0-192 0 0,0-26-129 0 0,0 0-96 0 0,0 27-63 0 0,0-27-1 0 0,0 0 32 0 0,27 0-32 0 0,-27 0 129 0 0,0-27-65 0 0,26 27-96 0 0,-26-26-96 0 0,27 0 1 0 0,-27 26-33 0 0,0-27-64 0 0,0 1 32 0 0,0 26 0 0 0,0-27-32 0 0,0 27 32 0 0,0 0-32 0 0,0 0 32 0 0,-27-26-64 0 0,27 26 64 0 0,0 0-64 0 0,0 0-64 0 0,0 0-32 0 0,0 26 64 0 0,0-26 32 0 0,0 27 32 0 0,0-27-64 0 0,0 0 64 0 0,0 0-32 0 0,0 0 32 0 0,0 0-32 0 0,0 26 32 0 0,0-26 0 0 0,0 0 32 0 0,0 0 0 0 0,0 0-32 0 0,0 0-32 0 0,0 0-96 0 0,0 0-801 0 0,27 0-1569 0 0,-27 0-2435 0 0</inkml:trace>
  <inkml:trace contextRef="#ctx0" brushRef="#br0" timeOffset="5896.61">2488 3176 3203 0 0,'0'-27'4388'0'0,"-27"27"-3203"0"0,27 0-160 0 0,0 0 256 0 0,-26 0 33 0 0,26 0-321 0 0,0 0-289 0 0,0 27-95 0 0,0-27-129 0 0,0 0-63 0 0,0 26-1 0 0,0-26-224 0 0,0 26-64 0 0,0-26 1 0 0,0 0-97 0 0,0 27 96 0 0,0-27 0 0 0,26 0 64 0 0,-26 0-32 0 0,27-27 0 0 0,-27 27-32 0 0,0-26 1 0 0,0 0-33 0 0,26 26 0 0 0,-26-27-96 0 0,0 1 160 0 0,0 26-32 0 0,-26 0 32 0 0,26-27-96 0 0,0 27 64 0 0,-27 0 0 0 0,27 0-31 0 0,0 0-97 0 0,0 0 64 0 0,-26 0 0 0 0,26 0-32 0 0,0 0 0 0 0,0 27 0 0 0,0-27 0 0 0,0 0 0 0 0,0 0 64 0 0,0 0-32 0 0,-27 0-64 0 0,27 0 128 0 0,0 0-32 0 0,0 0 0 0 0,0 0-64 0 0,0 0-256 0 0,0 0-961 0 0,0 26-1634 0 0,-26-26-2978 0 0</inkml:trace>
  <inkml:trace contextRef="#ctx0" brushRef="#br0" timeOffset="6512.53">1112 3361 5765 0 0,'0'0'1922'0'0,"-26"0"-737"0"0,26 0-256 0 0,0 0 192 0 0,0 26-128 0 0,0-26-288 0 0,0 27-193 0 0,0-27-159 0 0,0 26-33 0 0,0-26-128 0 0,0 0-32 0 0,0 0-64 0 0,26 0 65 0 0,-26 0 127 0 0,26 0 32 0 0,-26 0 33 0 0,0 0-33 0 0,27-26-96 0 0,-27 26 32 0 0,0-27-31 0 0,0 27-33 0 0,0-26 32 0 0,0 26-96 0 0,0 0 32 0 0,0 0-32 0 0,-27 0-96 0 0,27 0 32 0 0,0 0-64 0 0,-26 0 0 0 0,26 0-32 0 0,0 0 32 0 0,-26 26 0 0 0,26 1 0 0 0,0-27 32 0 0,0 26-32 0 0,0-26 0 0 0,0 27 0 0 0,0-27-32 0 0,26 0 32 0 0,-26 0 32 0 0,0 0 32 0 0,26 0 1 0 0,-26 0-1 0 0,27 0 0 0 0,-27 0 32 0 0,0 0 0 0 0,0-27 32 0 0,0 27-64 0 0,0 0-32 0 0,0 0-32 0 0,0 0-288 0 0,0 0-1634 0 0,0 0-1922 0 0,-27 0-4580 0 0</inkml:trace>
  <inkml:trace contextRef="#ctx0" brushRef="#br0" timeOffset="6980.48">371 3043 5445 0 0,'0'0'1954'0'0,"0"0"-673"0"0,0 0-160 0 0,0 0-224 0 0,0 27 32 0 0,0-27-160 0 0,0 26-225 0 0,0-26-191 0 0,0 27 31 0 0,0-1-160 0 0,0-26-64 0 0,0 27-64 0 0,0-27-32 0 0,0 0-32 0 0,0 26 33 0 0,27-26-1 0 0,-27 0 32 0 0,0 0 160 0 0,0-26-96 0 0,0 26 32 0 0,26-27 32 0 0,-26 27 1 0 0,0-26 95 0 0,0-1 32 0 0,0 27 65 0 0,0 0-1 0 0,-26-26-160 0 0,26 26 65 0 0,0 0-129 0 0,-27 0-32 0 0,27 0-96 0 0,-26 26-32 0 0,26 1 0 0 0,-27-1-32 0 0,27-26 32 0 0,0 27-32 0 0,0-1-352 0 0,0 0-1538 0 0,27-26-1922 0 0,-27 0-4996 0 0</inkml:trace>
  <inkml:trace contextRef="#ctx0" brushRef="#br0" timeOffset="5080.19">1800 450 961 0 0,'-27'0'3395'0'0,"27"0"-2818"0"0,0 0-97 0 0,0 27 257 0 0,0-27-161 0 0,-26 0 257 0 0,26 0-288 0 0,0 0-193 0 0,0 0-96 0 0,0 0 225 0 0,0 0 159 0 0,0 0-191 0 0,26 0-33 0 0,-26 0-64 0 0,0 0-31 0 0,0 0-33 0 0,0-27 96 0 0,0 27 65 0 0,0 0-1 0 0,0 0 33 0 0,0 0-161 0 0,0 0-64 0 0,0 0 0 0 0,0 0-63 0 0,0 0-1 0 0,-26 0-128 0 0,26 0 32 0 0,0 0-32 0 0,0 0 64 0 0,0 0 32 0 0,0 0 33 0 0,0 0 63 0 0,0 0 32 0 0,0 0 96 0 0,0 0 33 0 0,0 0-1 0 0,0 0 1 0 0,0 0-33 0 0,0 0-128 0 0,-26 0-96 0 0,26 0-128 0 0,0 0 0 0 0,0 0 0 0 0,0 0-32 0 0,0 0-32 0 0,0 0-544 0 0,0 0-866 0 0,0 0-1088 0 0,0 0-2723 0 0</inkml:trace>
  <inkml:trace contextRef="#ctx0" brushRef="#br0" timeOffset="7880.27">1773 477 96 0 0,'0'0'3331'0'0,"0"0"-1921"0"0,-26 0-321 0 0,26 0 0 0 0,0 0 64 0 0,0 0-96 0 0,0 0-353 0 0,-26 0-223 0 0,26 0-129 0 0,0 0 65 0 0,0 0-97 0 0,0 26-96 0 0,0-26 64 0 0,0 27-127 0 0,0-27 31 0 0,0 0 0 0 0,0 0 32 0 0,26 0 0 0 0,-26 0 33 0 0,0 0-33 0 0,0 0 64 0 0,26 0 0 0 0,-26 0-96 0 0,0-27 33 0 0,0 27 31 0 0,0-26-96 0 0,0 26 0 0 0,0 0 64 0 0,0 0-63 0 0,0-27-65 0 0,0 27-64 0 0,0 0 0 0 0,-26 0 32 0 0,26 0-32 0 0,-26 0-32 0 0,26 0-32 0 0,0 0 0 0 0,0 0 32 0 0,0 0-32 0 0,0 0 32 0 0,0 27 0 0 0,0-27 0 0 0,0 0 32 0 0,0 0 0 0 0,0 0 0 0 0,0 0 32 0 0,0 0 32 0 0,0 0-64 0 0,0 0 64 0 0,26-27-32 0 0,-26 27 0 0 0,0 0 32 0 0,0 0-32 0 0,0-26 32 0 0,0 26-63 0 0,0 0-33 0 0,0 0-33 0 0,0 0-543 0 0,-26 0-1218 0 0,26 26-1921 0 0,0-26-4133 0 0</inkml:trace>
  <inkml:trace contextRef="#ctx0" brushRef="#br0" timeOffset="9552.43">3837 2302 2787 0 0,'0'-26'4516'0'0,"0"26"-2915"0"0,0 0-287 0 0,0 0 287 0 0,0 0-224 0 0,0 0-223 0 0,0 0-354 0 0,0 0-287 0 0,0 0-129 0 0,-26 0-160 0 0,26 0 33 0 0,0 0-65 0 0,0 0 0 0 0,0 0-64 0 0,0 26 0 0 0,0-26 32 0 0,0 0-31 0 0,0 0 127 0 0,0 0-64 0 0,26-26-64 0 0,-26 26 32 0 0,27-26-96 0 0,-27-1 96 0 0,0 27 1 0 0,0-26 63 0 0,0-1 32 0 0,0 27-32 0 0,0 0-32 0 0,0-26 33 0 0,-27 26-33 0 0,27 0-160 0 0,-26 0 32 0 0,-1 0-32 0 0,27 26-32 0 0,-26-26 64 0 0,26 27-64 0 0,-27-1 0 0 0,27 1 0 0 0,0-27 0 0 0,0 26 0 0 0,0 0 0 0 0,0-26 0 0 0,0 27 32 0 0,0-27 0 0 0,0 0-32 0 0,0 0 64 0 0,27 0-32 0 0,-27 0 0 0 0,26 0 32 0 0,-26-27 0 0 0,0 27 0 0 0,0-26-32 0 0,0 26 0 0 0,0-26 32 0 0,0 26 33 0 0,0 0 95 0 0,0-27-32 0 0,-26 27-64 0 0,26 0-64 0 0,-27 0-32 0 0,27 27 0 0 0,-26-27 0 0 0,-1 26 0 0 0,27-26-32 0 0,0 26-384 0 0,0-26-513 0 0,0 0-641 0 0,0 27-1152 0 0,0-27-1763 0 0,0 0-4003 0 0</inkml:trace>
  <inkml:trace contextRef="#ctx0" brushRef="#br0" timeOffset="10121.66">4684 1376 641 0 0,'0'0'6053'0'0,"0"0"-4035"0"0,0 0-224 0 0,-27 0 160 0 0,27 0-577 0 0,0 0-480 0 0,0 0-96 0 0,-26 0-193 0 0,26 27-63 0 0,0-27-129 0 0,-27 0-128 0 0,27 26-95 0 0,0-26-65 0 0,0 27-64 0 0,0-27 32 0 0,0 0 0 0 0,27 26-64 0 0,-27-26 96 0 0,0 0-96 0 0,26 0 64 0 0,-26 0 0 0 0,27 0-64 0 0,-27 0 64 0 0,0 0-31 0 0,0-26-1 0 0,0 26-64 0 0,0 0 64 0 0,0 0 0 0 0,0-27 0 0 0,0 27 0 0 0,0 0 32 0 0,0 0-32 0 0,0 0-64 0 0,-27 0 0 0 0,27 0-64 0 0,0 0 0 0 0,-26 0 64 0 0,26 27 64 0 0,0-27-128 0 0,-27 0 64 0 0,27 26 0 0 0,0-26 0 0 0,0 0 0 0 0,0 27 0 0 0,0-27 0 0 0,0 0 0 0 0,0 0 0 0 0,0 0 64 0 0,0 0 0 0 0,0 0 0 0 0,0 0 32 0 0,27 0-32 0 0,-27 0-32 0 0,0-27 0 0 0,0 27 32 0 0,0 0-32 0 0,0-26-32 0 0,0 26-96 0 0,0 0-737 0 0,0 0-1345 0 0,0 0-1793 0 0,-27 26-4133 0 0</inkml:trace>
  <inkml:trace contextRef="#ctx0" brushRef="#br0" timeOffset="10872.7">3202 477 3587 0 0,'-26'0'2435'0'0,"26"0"-1058"0"0,0 0 225 0 0,0 0-97 0 0,0 0-320 0 0,-27 0-192 0 0,27 0-96 0 0,0 0-160 0 0,0 0 31 0 0,0 26-159 0 0,-26 1-65 0 0,26-27-95 0 0,0 26 63 0 0,0-26-191 0 0,0 27-33 0 0,0-1-32 0 0,0-26-96 0 0,0 0 32 0 0,0 27 1 0 0,0-27-65 0 0,0 0 0 0 0,26 0 64 0 0,-26 0 32 0 0,0 0 65 0 0,27 0 31 0 0,-27-27-128 0 0,0 27-32 0 0,26 0-96 0 0,-26-26 64 0 0,0-1-64 0 0,0 27 32 0 0,0-26-31 0 0,0 26-33 0 0,0-27 0 0 0,-26 27-32 0 0,26 0 32 0 0,0 0-64 0 0,-27 0 32 0 0,27 0 0 0 0,0 0 32 0 0,-26 0-32 0 0,26 27 0 0 0,-27-27 0 0 0,27 26 0 0 0,0-26 0 0 0,0 0 0 0 0,0 27 0 0 0,0-27-32 0 0,0 0 32 0 0,0 26 0 0 0,0-26 32 0 0,0 0 32 0 0,0 0 32 0 0,27 0 0 0 0,-27-26-32 0 0,0 26 0 0 0,0 0-64 0 0,0-27 0 0 0,0 27 64 0 0,0 0-32 0 0,0-26 0 0 0,0 26 0 0 0,0 0-32 0 0,0 0-32 0 0,0 0-32 0 0,0 26 0 0 0,0-26-416 0 0,-27 27-770 0 0,27-1-1056 0 0,0 1-1313 0 0,0-1-4677 0 0</inkml:trace>
  <inkml:trace contextRef="#ctx0" brushRef="#br0" timeOffset="13124.39">6695 5292 865 0 0,'0'0'3555'0'0,"0"0"-1921"0"0,-27 0-353 0 0,27-26 449 0 0,0 26-161 0 0,0 0-512 0 0,0 0-128 0 0,0 0-160 0 0,0 0-33 0 0,0 0-63 0 0,0 0-353 0 0,0 0-31 0 0,-26 0-129 0 0,26 0 128 0 0,0 26-32 0 0,-27-26-96 0 0,27 27 1 0 0,0-27-97 0 0,0 0 0 0 0,0 26 0 0 0,0-26-32 0 0,0 0 32 0 0,0 0 32 0 0,0 0 0 0 0,27 0 32 0 0,-27 0 32 0 0,0 0 0 0 0,26 0-31 0 0,-26-26-65 0 0,27 26 0 0 0,-27-27 0 0 0,0 27-32 0 0,0-26 96 0 0,0 26 0 0 0,0 0-96 0 0,0 0 128 0 0,0-27-128 0 0,0 27 64 0 0,0 0-32 0 0,-27 0-64 0 0,27 0 0 0 0,-26 0 0 0 0,26 0 0 0 0,-27 0 0 0 0,27 27 0 0 0,0-27-32 0 0,-26 26 32 0 0,26-26 32 0 0,0 0-64 0 0,0 27 64 0 0,0-27-32 0 0,0 26 0 0 0,0-26 0 0 0,0 0 0 0 0,0 0 32 0 0,26 0 0 0 0,-26 0 32 0 0,27 0 1 0 0,-1 0-1 0 0,-26-26-64 0 0,27 26 0 0 0,-27-27 64 0 0,0 27 64 0 0,26-26 96 0 0,-26 26-96 0 0,0-27 64 0 0,0 27-96 0 0,0 0 65 0 0,-26-26-97 0 0,26 26 32 0 0,0 0-32 0 0,-27 0-32 0 0,27 0 0 0 0,-26 0-64 0 0,26 0 32 0 0,-27 26 0 0 0,27-26 0 0 0,0 27-32 0 0,-26-1 32 0 0,26-26 0 0 0,0 27 0 0 0,0-27 0 0 0,0 26 0 0 0,0-26 0 0 0,0 27 0 0 0,0-27 0 0 0,26 0 0 0 0,-26 0 64 0 0,0 0-96 0 0,27 0 128 0 0,-27 0-64 0 0,26-27 0 0 0,-26 1 32 0 0,0 26-64 0 0,27-27 0 0 0,-27 1 96 0 0,0 26 32 0 0,0-27 64 0 0,0 27-160 0 0,0 0 65 0 0,-27 0-65 0 0,27 0-64 0 0,0 0-97 0 0,-26 0-159 0 0,26 27-673 0 0,-27-1-993 0 0,27 1-2210 0 0,-26-1-6181 0 0</inkml:trace>
  <inkml:trace contextRef="#ctx0" brushRef="#br1" timeOffset="16477.75">4948 6298 2787 0 0,'0'0'4228'0'0,"0"0"-3203"0"0,0 0 224 0 0,0-27 320 0 0,0 27-127 0 0,0 0-353 0 0,0 0-128 0 0,0 0-417 0 0,0 0-288 0 0,0 0 97 0 0,-26 27-129 0 0,26-27 32 0 0,0 26-128 0 0,0 1 0 0 0,0-27 0 0 0,0 26-63 0 0,0-26-1 0 0,0 0 0 0 0,0 0 0 0 0,0 0 0 0 0,0 0 160 0 0,0 0-32 0 0,26 0 32 0 0,-26-26-128 0 0,0 26 33 0 0,0-27-33 0 0,0 1-32 0 0,0 26 128 0 0,-26 0-96 0 0,26-27 0 0 0,-26 27 0 0 0,-1 0-64 0 0,27 0 32 0 0,-26 0-32 0 0,26 0 0 0 0,-27 0-64 0 0,27 27 32 0 0,-26-27 0 0 0,26 26 0 0 0,0 1 32 0 0,0-1-32 0 0,-27 0 0 0 0,27 1 0 0 0,0-1 32 0 0,0 1-32 0 0,27-27 0 0 0,-27 0 0 0 0,26 26 32 0 0,1-26 0 0 0,-27 0 33 0 0,26-26-1 0 0,1-1-32 0 0,-1 27-64 0 0,-26-26 64 0 0,26-1 32 0 0,-26 1 0 0 0,0 0 0 0 0,0 26 320 0 0,-26-27-128 0 0,26 27 1 0 0,0-26-97 0 0,-26 26 64 0 0,26 0-128 0 0,0 0-32 0 0,-27 0-64 0 0,27 26 0 0 0,0-26 0 0 0,-26 27 0 0 0,26-27 32 0 0,0 26-96 0 0,-27 0-256 0 0,27-26-481 0 0,0 0-672 0 0,0 27-834 0 0,0-27-1536 0 0,0 26-3524 0 0</inkml:trace>
  <inkml:trace contextRef="#ctx0" brushRef="#br1" timeOffset="17348.8">4657 5054 2114 0 0,'0'27'3555'0'0,"-26"-27"-2177"0"0,26 0 63 0 0,-27 0-224 0 0,27 26-288 0 0,0-26-192 0 0,0 26-33 0 0,0-26-191 0 0,0 27-161 0 0,0-27-31 0 0,0 0-97 0 0,0 0-64 0 0,0 26 0 0 0,27-26 0 0 0,-27 0 128 0 0,0 0 97 0 0,26-26-33 0 0,-26 26-32 0 0,0-27-63 0 0,0 27-33 0 0,0-26 0 0 0,0 26-32 0 0,0-26 65 0 0,0 26-97 0 0,0 0 64 0 0,0 0-64 0 0,0 0 0 0 0,-26 0-64 0 0,26 0-64 0 0,0 0-32 0 0,-27 0 32 0 0,27 26-64 0 0,0 0 64 0 0,0-26-32 0 0,0 27 32 0 0,0-1 0 0 0,0-26-32 0 0,0 27 32 0 0,0-27 1 0 0,0 26-1 0 0,0-26 0 0 0,27 0 0 0 0,-27 0 64 0 0,26 0 32 0 0,-26-26-32 0 0,0 26 0 0 0,0-27-64 0 0,0 27 96 0 0,0-26 32 0 0,0-1 97 0 0,0 27-33 0 0,0-26 32 0 0,0 26-224 0 0,0 0 96 0 0,-26-26-64 0 0,26 26 32 0 0,0 0-32 0 0,-27 0-64 0 0,27 0-32 0 0,0 0 0 0 0,-26 26 32 0 0,26-26 0 0 0,0 26-160 0 0,-26-26-641 0 0,26 27-672 0 0,0-1-1346 0 0,-27 1-2562 0 0</inkml:trace>
  <inkml:trace contextRef="#ctx0" brushRef="#br1" timeOffset="18001.23">3017 5927 1634 0 0,'-26'0'5893'0'0,"26"0"-4291"0"0,-27 0-97 0 0,27 0 0 0 0,0 0-415 0 0,0 0-546 0 0,0 0-224 0 0,0 27 193 0 0,0-27-129 0 0,0 0-31 0 0,0 26-129 0 0,0-26 0 0 0,0 0-96 0 0,0 0 0 0 0,27 0 64 0 0,-27 0 33 0 0,0 0-1 0 0,26-26 32 0 0,-26-1-64 0 0,26 1 0 0 0,-26-1-63 0 0,0 1-1 0 0,0-1 64 0 0,0 27-64 0 0,0-26 64 0 0,0-1-32 0 0,-26 27 97 0 0,26 0-129 0 0,-26 0 32 0 0,26 0-96 0 0,-27 0 96 0 0,1 0-96 0 0,-1 27 96 0 0,1-27 32 0 0,26 26 65 0 0,-27 1-97 0 0,27-1-160 0 0,-26 1 32 0 0,26-1 0 0 0,0 1 32 0 0,0-1-64 0 0,0-26 32 0 0,0 27 32 0 0,0-27-64 0 0,0 0 0 0 0,26 0 128 0 0,-26 0-32 0 0,27 0-32 0 0,-1-27 32 0 0,-26 1-64 0 0,27-1-32 0 0,-27 1 96 0 0,0-1-63 0 0,0 27-1 0 0,0-26-32 0 0,0-1 32 0 0,0 27-32 0 0,0 0 32 0 0,0 0 0 0 0,0 0-32 0 0,0 0-32 0 0,0 0 0 0 0,0 0 0 0 0,0 27 32 0 0,-27-27 32 0 0,27 26-32 0 0,-26 1 0 0 0,26-1 0 0 0,0 1 0 0 0,0-1-225 0 0,0 1-447 0 0,0-27-866 0 0,0 0-1120 0 0,26 26-1698 0 0,-26-26-4613 0 0</inkml:trace>
  <inkml:trace contextRef="#ctx0" brushRef="#br1" timeOffset="18668.36">3996 4075 5317 0 0,'-27'0'2082'0'0,"27"0"-769"0"0,0 0-128 0 0,0 0 33 0 0,0 27-386 0 0,-26-27-95 0 0,26 26-160 0 0,0-26-97 0 0,0 0-128 0 0,0 27-63 0 0,26-27-33 0 0,-26 26-96 0 0,27-26-32 0 0,-1 0 96 0 0,1 0-64 0 0,-27 0-63 0 0,26 0 63 0 0,1 0-128 0 0,-1-26 96 0 0,1-1-64 0 0,-27 27 32 0 0,26-26 32 0 0,-26-1-32 0 0,0 27 64 0 0,0-26 161 0 0,0 26 31 0 0,0 0-64 0 0,0 0-160 0 0,0-27 33 0 0,-26 27-97 0 0,26 0 0 0 0,0 0-32 0 0,-27 0 0 0 0,27 27-32 0 0,0-27 0 0 0,-26 0 0 0 0,26 26 64 0 0,0-26-128 0 0,0 27 64 0 0,0-27 64 0 0,0 26-32 0 0,0-26 0 0 0,0 0 0 0 0,0 0 64 0 0,26 0-96 0 0,-26 27 64 0 0,27-27 96 0 0,-27 0-64 0 0,26-27 0 0 0,-26 27 33 0 0,27 0-65 0 0,-27-26 32 0 0,26 26 32 0 0,-26-27-32 0 0,0 27 32 0 0,0 0 64 0 0,0-26-32 0 0,0 26-96 0 0,-26 0 0 0 0,26 0-32 0 0,0 0-32 0 0,-27 0-32 0 0,27 0 0 0 0,0 0 0 0 0,0 0 64 0 0,0 26-448 0 0,0-26-513 0 0,0 27-1057 0 0,0-1-1089 0 0,27-26-3331 0 0</inkml:trace>
  <inkml:trace contextRef="#ctx0" brushRef="#br1" timeOffset="19199.98">5451 4075 1602 0 0,'0'-26'4580'0'0,"-26"26"-2915"0"0,26 0 289 0 0,-27 0-128 0 0,27 0-481 0 0,-26 0-128 0 0,26 0-320 0 0,0 0-192 0 0,-27 0-193 0 0,27 0-95 0 0,0 0-33 0 0,-26 26-160 0 0,26-26 1 0 0,0 27-1 0 0,0-27-96 0 0,0 26 0 0 0,26 1 0 0 0,-26-27-64 0 0,27 0 32 0 0,-27 26-32 0 0,26-26 32 0 0,-26 0 1 0 0,27 0-33 0 0,-1 0 96 0 0,-26-26-64 0 0,27-1 32 0 0,-27 27 32 0 0,0-26 32 0 0,0 26-64 0 0,0-27 33 0 0,0 1 31 0 0,0 26-64 0 0,-27-27 32 0 0,1 27-32 0 0,-1 0 96 0 0,1-26 1 0 0,26 26-1 0 0,-27 0-128 0 0,1 0 0 0 0,-1 0-96 0 0,1 0 32 0 0,26 26-64 0 0,-27 1 64 0 0,27-27 0 0 0,0 26-32 0 0,0-26 32 0 0,0 27-32 0 0,0-27 32 0 0,0 0-32 0 0,0 26 32 0 0,0-26 0 0 0,27 0 0 0 0,-27 0 64 0 0,26 0 0 0 0,1 0-96 0 0,-1-26 96 0 0,-26 26-31 0 0,27 0-33 0 0,-27-27 0 0 0,0 27-32 0 0,26 0 32 0 0,-26 0 0 0 0,0 0-257 0 0,0 0-800 0 0,0 0-1601 0 0,0 0-1538 0 0,-26 0-4836 0 0</inkml:trace>
  <inkml:trace contextRef="#ctx0" brushRef="#br1" timeOffset="20003.45">4234 3096 2338 0 0,'0'0'2595'0'0,"0"0"-1506"0"0,0 27 480 0 0,0-27 353 0 0,0 0-385 0 0,27 0-351 0 0,-27 26-1 0 0,0-26-353 0 0,0 0-95 0 0,26 27-160 0 0,-26-27-33 0 0,0 0-159 0 0,0 26-33 0 0,0-26-128 0 0,0 0-32 0 0,26 0-32 0 0,-26 0 1 0 0,0 0 63 0 0,27 0 96 0 0,-27-26-96 0 0,26 26-128 0 0,-26-27 65 0 0,0 1-161 0 0,0-1 64 0 0,0 1-32 0 0,0 26 32 0 0,0-27-32 0 0,0 27 0 0 0,-26 0 0 0 0,26 0-32 0 0,-27 0 0 0 0,27 0-32 0 0,-26 0 32 0 0,26 27 0 0 0,-26-1 32 0 0,26 1-32 0 0,0-1 32 0 0,0 1 32 0 0,0-1 0 0 0,0-26-64 0 0,0 26 0 0 0,0 1 32 0 0,0-27-64 0 0,26 26 96 0 0,-26-26 0 0 0,26 0 32 0 0,1 0-32 0 0,-27 0 32 0 0,26-26-32 0 0,-26 26 129 0 0,0-27-33 0 0,0 1-64 0 0,0 0 0 0 0,0 26-32 0 0,0-27-32 0 0,0 1 32 0 0,0 26-32 0 0,0 0 0 0 0,0-27 0 0 0,-26 27-32 0 0,26 0-32 0 0,-27 0 32 0 0,27 0-64 0 0,-26 27 32 0 0,26-27 0 0 0,-26 26 32 0 0,26-26 0 0 0,0 27 0 0 0,0-1 32 0 0,0-26-32 0 0,0 26-32 0 0,0-26 64 0 0,0 0-32 0 0,0 0 0 0 0,0 0 64 0 0,0 0 0 0 0,0 0-64 0 0,0 0 32 0 0,26 0 32 0 0,0 0-64 0 0,1-26 32 0 0,-1 26-32 0 0,-26 0 0 0 0,53 0-96 0 0,-26 0-320 0 0,-1 0-1058 0 0,27 0-1216 0 0,-26 0-1890 0 0,25 26-4069 0 0</inkml:trace>
  <inkml:trace contextRef="#ctx0" brushRef="#br1" timeOffset="21252.45">6166 2091 5381 0 0,'-27'-27'2755'0'0,"27"1"-1090"0"0,-26-1 385 0 0,26 1-128 0 0,0-1-545 0 0,0 1-288 0 0,0 0-96 0 0,0 26-224 0 0,0-27-160 0 0,0 27-1 0 0,0 0-191 0 0,0-26-129 0 0,0 26-32 0 0,0 0-96 0 0,0 0-64 0 0,0 0-96 0 0,0 0-32 0 0,0 0 32 0 0,26 26 32 0 0,-26-26 32 0 0,0 0-64 0 0,0 0 0 0 0,0 0 96 0 0,27 0 33 0 0,-27 0-129 0 0,0 0 96 0 0,26-26-32 0 0,-26 26 0 0 0,0-27-32 0 0,0 27 32 0 0,0-26 32 0 0,0 26-64 0 0,-26 0 128 0 0,-1-27-32 0 0,1 27-32 0 0,26 0-96 0 0,-27 27 32 0 0,1-27 32 0 0,-1 26-64 0 0,27 1 33 0 0,-26-1-1 0 0,26 1 0 0 0,0-27-32 0 0,0 26 0 0 0,0 0 32 0 0,0 1-32 0 0,0-27 0 0 0,0 0 64 0 0,26 0 0 0 0,-26 0 0 0 0,27 0 0 0 0,-1 0 32 0 0,-26-27-32 0 0,27 27-64 0 0,-1-26 32 0 0,-26 0 0 0 0,0-1 0 0 0,0 27 32 0 0,0-26-32 0 0,0 26 0 0 0,0-27-64 0 0,0 27 64 0 0,0 0 32 0 0,-26 0-32 0 0,26 0-32 0 0,-27 0 0 0 0,27 0-32 0 0,-26 0 0 0 0,26 0 32 0 0,-27 27 0 0 0,27-27 0 0 0,0 26 32 0 0,-26 1-64 0 0,26-1 64 0 0,0 0-32 0 0,0-26 0 0 0,0 27 32 0 0,0-1-32 0 0,0-26 0 0 0,26 0 0 0 0,-26 0 32 0 0,27 0 32 0 0,-27 0-32 0 0,26 0 0 0 0,1-26 0 0 0,-1 26 1 0 0,-26-27-33 0 0,27 1 32 0 0,-27 0-32 0 0,0-1 0 0 0,0 1 0 0 0,0 26 32 0 0,0-27-32 0 0,0 27 0 0 0,0 0 0 0 0,0-26 32 0 0,0 26-32 0 0,0 0-96 0 0,0 0-289 0 0,-27 0-416 0 0,27 26-832 0 0,-26 1-801 0 0,-1-1-1442 0 0,27 1-4740 0 0</inkml:trace>
  <inkml:trace contextRef="#ctx0" brushRef="#br1" timeOffset="22511.98">2488 6642 3555 0 0,'-27'0'3011'0'0,"1"0"-1794"0"0,26-27 353 0 0,0 27 159 0 0,-27 0-704 0 0,27 0-96 0 0,0 0-224 0 0,-26 0-257 0 0,26 27-127 0 0,0-27 95 0 0,0 26-192 0 0,0 1 33 0 0,0-27-97 0 0,26 26-32 0 0,-26 0-32 0 0,27-26 0 0 0,-27 0 64 0 0,26 0-64 0 0,1 0 96 0 0,-1 0 1 0 0,-26-26 127 0 0,27 0-64 0 0,-27 26 161 0 0,26-27 31 0 0,-26 1-128 0 0,0-1 65 0 0,0 27-33 0 0,-26-26-128 0 0,26-1 0 0 0,-27 27-95 0 0,1-26-33 0 0,26 26 0 0 0,-27 0-32 0 0,1 0 96 0 0,-1 0-96 0 0,27 0-32 0 0,-26 0 0 0 0,26 0 0 0 0,0 26-32 0 0,-26-26 0 0 0,26 27 32 0 0,0-1 32 0 0,0 1-64 0 0,0-1 64 0 0,0 1-32 0 0,0-27 32 0 0,0 26-32 0 0,26 0 0 0 0,-26-26-32 0 0,0 0 96 0 0,26 0 1 0 0,1 0-65 0 0,-1 0 32 0 0,1-26 0 0 0,-27 26 0 0 0,26-26-32 0 0,-26 26 0 0 0,0-27 0 0 0,27 1 32 0 0,-27 26 0 0 0,0-27-64 0 0,0 1 32 0 0,-27 26-32 0 0,27 0 64 0 0,-26-27 0 0 0,26 27 32 0 0,-27 0 0 0 0,1 0-32 0 0,26 0-64 0 0,-27 0 32 0 0,27 0 0 0 0,-26 27-32 0 0,26-27 32 0 0,0 26 1 0 0,-26 1-33 0 0,26-27 32 0 0,0 26-32 0 0,0-26 0 0 0,0 27 32 0 0,0-1-32 0 0,0-26 0 0 0,0 26 32 0 0,0-26-32 0 0,26 0 32 0 0,-26 0 32 0 0,26 0 32 0 0,1 0-64 0 0,-27 0 64 0 0,26-26-64 0 0,-26 0 32 0 0,27-1-64 0 0,-27 27 64 0 0,0-26-64 0 0,0-1 32 0 0,0 27 32 0 0,0-26-32 0 0,-27 26 0 0 0,27 0 64 0 0,-26-27-96 0 0,26 27-32 0 0,-27 0 32 0 0,1 27 0 0 0,0-1-32 0 0,-1-26-96 0 0,1 27-577 0 0,26-1-704 0 0,0-26-993 0 0,-27 27-1666 0 0,27-27-4804 0 0</inkml:trace>
  <inkml:trace contextRef="#ctx0" brushRef="#br1" timeOffset="23778.52">2567 5821 384 0 0,'0'0'2435'0'0,"0"0"-449"0"0,0 0-193 0 0,-26 0-383 0 0,26 0 127 0 0,0 0-384 0 0,0 0 0 0 0,0 0-288 0 0,0 0-96 0 0,0 0-1 0 0,-27 27-159 0 0,27-27 128 0 0,0 0-129 0 0,0 0-255 0 0,0 0-1 0 0,0 0-160 0 0,0 0 32 0 0,0 0-31 0 0,0 0 127 0 0,0 0 128 0 0,0 0-63 0 0,0-27-33 0 0,27 1-224 0 0,-27 26 32 0 0,0-27 0 0 0,0 1 1 0 0,0 0-1 0 0,0-1-32 0 0,-27 27 32 0 0,27 0-32 0 0,-26-26-32 0 0,26 26-64 0 0,-27 0 32 0 0,1 0-64 0 0,26 26 32 0 0,-27-26-32 0 0,1 27 0 0 0,26-27 0 0 0,0 26 0 0 0,0 0 0 0 0,-26 1 32 0 0,26-27-32 0 0,0 26 32 0 0,0 1-32 0 0,26-27 0 0 0,-26 26 32 0 0,26-26 32 0 0,1 0-31 0 0,-1 0 31 0 0,-26 0 0 0 0,27 0-64 0 0,-1-26 64 0 0,1 26-32 0 0,-27-27 32 0 0,0 1-32 0 0,0 26 64 0 0,0-27 0 0 0,0 1 96 0 0,0 26-64 0 0,0 0-32 0 0,0-26-64 0 0,-27 26 65 0 0,27 0-33 0 0,0 0-32 0 0,-26 0-32 0 0,26 0 0 0 0,-27 0 0 0 0,27 0 0 0 0,0 0-32 0 0,-26 26 32 0 0,26-26 0 0 0,0 26 0 0 0,0-26 0 0 0,0 27 0 0 0,0-27 0 0 0,0 26 32 0 0,0-26-32 0 0,0 0 0 0 0,0 0 0 0 0,0 0 0 0 0,0 0 32 0 0,0 0 32 0 0,0 0 0 0 0,26 0-32 0 0,-26 0 32 0 0,0 0-32 0 0,0-26-32 0 0,0 26 32 0 0,0 0 0 0 0,0-27 32 0 0,0 27-64 0 0,0 0 0 0 0,0 0 64 0 0,0 0-64 0 0,0 0 0 0 0,0 0-64 0 0,0 0 64 0 0,-26 27 0 0 0,26-27 0 0 0,0 26 0 0 0,0 1-320 0 0,0-27-641 0 0,0 26-929 0 0,26-26-1441 0 0,1 0-3588 0 0</inkml:trace>
  <inkml:trace contextRef="#ctx0" brushRef="#br1" timeOffset="25297.02">5795 6007 801 0 0,'0'0'6182'0'0,"-26"0"-4869"0"0,26 0 192 0 0,0 0 385 0 0,0 0-160 0 0,-27 0-641 0 0,27 0-128 0 0,-26 0-97 0 0,26 26-95 0 0,0-26-192 0 0,0 27-97 0 0,0-27-192 0 0,0 26-63 0 0,0-26-1 0 0,0 0-64 0 0,0 0 32 0 0,0 0 0 0 0,26 0 65 0 0,-26 0-1 0 0,27 0-32 0 0,-27-26-96 0 0,26 26 32 0 0,1-27-96 0 0,-27 1 33 0 0,26 26-1 0 0,-26-27-96 0 0,0 1 96 0 0,0 26 32 0 0,0-27 64 0 0,0 27-64 0 0,-26 0 32 0 0,-1 0-64 0 0,27 0-64 0 0,-26 0 32 0 0,-1 0 1 0 0,27 0-33 0 0,-26 27 32 0 0,-1-1-64 0 0,27-26 32 0 0,-26 27 32 0 0,26-1-32 0 0,-27-26 0 0 0,27 27 0 0 0,0-1 0 0 0,0-26-32 0 0,0 0-32 0 0,0 26 64 0 0,0-26 0 0 0,27 0 64 0 0,-27 0-32 0 0,26 0 64 0 0,1-26-32 0 0,-1 0-96 0 0,1 26 64 0 0,-27-27 0 0 0,0 1-32 0 0,26 26 0 0 0,-26-27 32 0 0,0 27 33 0 0,0 0-33 0 0,0 0-32 0 0,0-26 32 0 0,0 26 0 0 0,0 0-64 0 0,0 0-32 0 0,0 0-32 0 0,-26 26 64 0 0,-1-26 0 0 0,27 27-32 0 0,0-27 32 0 0,-26 26 0 0 0,26-26 0 0 0,0 27 0 0 0,0-27 0 0 0,0 0 32 0 0,0 26 0 0 0,0-26-32 0 0,0 0 32 0 0,0 0-32 0 0,0 0 32 0 0,0 0 0 0 0,0 0-32 0 0,0 0 32 0 0,0 0 32 0 0,0 0-64 0 0,0 0 0 0 0,0 0-128 0 0,26 0-449 0 0,-26 0-640 0 0,0 0-961 0 0,27 0-1698 0 0,-27 0-3074 0 0</inkml:trace>
  <inkml:trace contextRef="#ctx0" brushRef="#br1" timeOffset="26180.72">6959 2964 3523 0 0,'0'0'4196'0'0,"0"26"-3011"0"0,-26-26 289 0 0,26 0 384 0 0,0 0-449 0 0,0 27-320 0 0,-27-27-128 0 0,27 26-256 0 0,0-26-193 0 0,0 27-128 0 0,0-27-31 0 0,0 0-129 0 0,0 0 32 0 0,0 26-96 0 0,0-26 32 0 0,0 0-95 0 0,0 0 95 0 0,0 0 64 0 0,27 0-96 0 0,-27-26 0 0 0,26-1-64 0 0,-26 27-64 0 0,27-26 32 0 0,-27 26 33 0 0,0-27-1 0 0,0 27 32 0 0,-27 0-32 0 0,27 0 32 0 0,0 0-96 0 0,-26 0 32 0 0,26 0-32 0 0,-27 0-32 0 0,27 27 64 0 0,-26-1-32 0 0,26-26-64 0 0,-27 27 64 0 0,27-1 32 0 0,0-26-32 0 0,0 27 0 0 0,0-1 0 0 0,0-26 0 0 0,27 0-32 0 0,-27 0 96 0 0,26 0 1 0 0,1 0-65 0 0,-1 0 64 0 0,-26-26-32 0 0,27-1 0 0 0,-27 27 0 0 0,0-26 64 0 0,0-1-64 0 0,0 1 128 0 0,0-1 0 0 0,0 27 1 0 0,0-26-65 0 0,-27 26-32 0 0,27 0-64 0 0,0 0 32 0 0,-26 0 32 0 0,26 0-96 0 0,-27 0 0 0 0,1 0 0 0 0,26 26 0 0 0,0 1 0 0 0,-27-1 0 0 0,27 1 0 0 0,0-1 0 0 0,0-26 0 0 0,0 27 0 0 0,0-1 0 0 0,0-26 32 0 0,0 27-32 0 0,0-27 32 0 0,0 0-32 0 0,27 0 32 0 0,-27 0 96 0 0,26-27-96 0 0,1 27 32 0 0,-27-26-64 0 0,26-1 32 0 0,-26 1 0 0 0,0-1 0 0 0,0 27-32 0 0,0-26 0 0 0,0-1 0 0 0,0 27-32 0 0,0 0-352 0 0,0 0-929 0 0,-26 0-1378 0 0,-1 0-1409 0 0,1 27-5060 0 0</inkml:trace>
  <inkml:trace contextRef="#ctx0" brushRef="#br1" timeOffset="26764.35">5636 3678 833 0 0,'0'0'4900'0'0,"0"0"-3042"0"0,0-26 288 0 0,0 26-160 0 0,0 0-288 0 0,0 0-321 0 0,0 0-448 0 0,0 0-321 0 0,0 0-223 0 0,0 0-97 0 0,0 0-128 0 0,0 0 161 0 0,27 0 31 0 0,-27 26-128 0 0,0-26-64 0 0,0 0 0 0 0,26 0 1 0 0,-26 0-129 0 0,0 0 96 0 0,27 27-32 0 0,-27-27 64 0 0,0 0-64 0 0,0 0 96 0 0,0-27 0 0 0,0 27 33 0 0,0-26-33 0 0,0 26 32 0 0,0-27 0 0 0,-27 27-96 0 0,27-26 97 0 0,-26 26-65 0 0,26 0 0 0 0,-27 0-64 0 0,27 0-32 0 0,-26 0-32 0 0,26 26-64 0 0,-27 1 64 0 0,27-1-32 0 0,-26 1 32 0 0,26-1 0 0 0,0-26-32 0 0,0 27 32 0 0,0-1 0 0 0,26 1 0 0 0,-26-27 0 0 0,27 0 0 0 0,-1 26 32 0 0,-26-26 0 0 0,27 0 0 0 0,-1-26-32 0 0,-26-1 33 0 0,27 1-33 0 0,-27-1-32 0 0,0 1 32 0 0,0-1 0 0 0,0-26 96 0 0,0 27 64 0 0,0-1-64 0 0,-27 27 0 0 0,27-26-96 0 0,0 26 0 0 0,-26 0-64 0 0,26 0 64 0 0,-27 26-96 0 0,1-26-384 0 0,-1 53-705 0 0,1-26-1250 0 0,0-1-1344 0 0,26 27-4453 0 0</inkml:trace>
  <inkml:trace contextRef="#ctx0" brushRef="#br1" timeOffset="27378.52">5134 4816 1537 0 0,'0'0'5157'0'0,"0"-26"-2947"0"0,0 26 1 0 0,-27 0-162 0 0,27 0-287 0 0,0-27-321 0 0,0 27-255 0 0,0 0-258 0 0,0 0-223 0 0,0 0-192 0 0,0 0-257 0 0,0 0-64 0 0,0 0-96 0 0,0 0 96 0 0,0 27 65 0 0,0-27-33 0 0,0 0 0 0 0,0 0-96 0 0,0 0 32 0 0,0 0 0 0 0,27 0-63 0 0,-27 0 31 0 0,0 0 32 0 0,0 0 64 0 0,0 0-96 0 0,0-27-32 0 0,26 27 0 0 0,-26-26-64 0 0,0 26 32 0 0,0-27-64 0 0,0 27 0 0 0,0-26 64 0 0,-26 26 1 0 0,26 0 31 0 0,-27 0-64 0 0,27 0 0 0 0,-26 0 0 0 0,26 0-32 0 0,-27 26 0 0 0,27-26 0 0 0,0 27 0 0 0,0-1 32 0 0,-26-26-64 0 0,26 27 64 0 0,0-1-32 0 0,0-26 32 0 0,0 26-32 0 0,0-26 32 0 0,26 0-32 0 0,-26 0 0 0 0,0 27 0 0 0,27-27 96 0 0,-1 0-32 0 0,-26-27 0 0 0,27 27 0 0 0,-27-26 0 0 0,0 0-32 0 0,0 26 0 0 0,0-27 64 0 0,0 1-64 0 0,0 26 32 0 0,0-27 0 0 0,0 27-64 0 0,0 0 64 0 0,0 0-31 0 0,0 0-1 0 0,0 0-97 0 0,-27 0 1 0 0,27 27 64 0 0,-26-27 0 0 0,-1 26-448 0 0,1 1-321 0 0,26-27-416 0 0,-27 26-897 0 0,1 27-1537 0 0,-27-27-3428 0 0</inkml:trace>
  <inkml:trace contextRef="#ctx0" brushRef="#br1" timeOffset="28068.6">3864 5477 1249 0 0,'0'0'2979'0'0,"0"0"-993"0"0,-27-26-641 0 0,27 26 289 0 0,0 0-257 0 0,0 0-320 0 0,0-26-128 0 0,0 26-289 0 0,0 0-223 0 0,27 0-161 0 0,-27 0 0 0 0,0 26 1 0 0,0-26 159 0 0,26 26-64 0 0,-26-26-63 0 0,0 27-33 0 0,0-27 32 0 0,27 26-128 0 0,-27-26 0 0 0,0 0-31 0 0,26 27-65 0 0,-26-27 96 0 0,26 0 96 0 0,-26-27-64 0 0,27 27 32 0 0,-1-26 65 0 0,-26-1-1 0 0,0 1-32 0 0,0 26 193 0 0,0-26-161 0 0,0-1-32 0 0,0 1-32 0 0,0 26 33 0 0,0-27-33 0 0,-26 27 32 0 0,26 0-32 0 0,0 0-32 0 0,-27 0-128 0 0,27 0-31 0 0,0 0-33 0 0,-26 27 32 0 0,26-27-32 0 0,-26 26 0 0 0,26 1 32 0 0,0-1-32 0 0,0 0-32 0 0,0-26 64 0 0,0 27 0 0 0,0-1-32 0 0,0-26 32 0 0,0 27-64 0 0,26-27 64 0 0,-26 0 0 0 0,0 0 32 0 0,26 0 0 0 0,-26 0 0 0 0,0 0 0 0 0,0-27 32 0 0,27 1-96 0 0,-27 26 32 0 0,0-27 0 0 0,0 1 64 0 0,0 26 64 0 0,-27-26-32 0 0,27 26-31 0 0,0-27-33 0 0,0 27-32 0 0,0 0-32 0 0,-26 0 0 0 0,26 0-64 0 0,0 27 32 0 0,0-27-1 0 0,0 26-383 0 0,0 0-545 0 0,0 1-480 0 0,0-1-961 0 0,0 1-1442 0 0,26-1-4196 0 0</inkml:trace>
  <inkml:trace contextRef="#ctx0" brushRef="#br1" timeOffset="28680.08">4366 6324 2755 0 0,'0'0'4804'0'0,"0"-26"-3010"0"0,0 26-32 0 0,0 0 95 0 0,0 0-159 0 0,0-27-577 0 0,0 27-160 0 0,0 0-160 0 0,0 0-161 0 0,0 0-223 0 0,0 0-65 0 0,0 0-192 0 0,0 0-32 0 0,27 0-64 0 0,-27 0 32 0 0,0 0-32 0 0,0-26-64 0 0,0 26 129 0 0,26 0-65 0 0,-26-27 0 0 0,0 27 0 0 0,0-26-32 0 0,0-1 0 0 0,0 27 0 0 0,0-26-64 0 0,0 26 64 0 0,0-27 0 0 0,0 27-32 0 0,-26 0-32 0 0,26 0 0 0 0,-27 27 32 0 0,27-27 0 0 0,-26 26 0 0 0,26 1 0 0 0,0-1 0 0 0,-27 1 0 0 0,27-1 32 0 0,0 27-32 0 0,0-26 0 0 0,0-1 0 0 0,27 0 32 0 0,-1-26-32 0 0,-26 27 0 0 0,27-27 32 0 0,-1 0 0 0 0,-26 0 0 0 0,27 0 32 0 0,-1 0 0 0 0,-26-27 0 0 0,0 1 0 0 0,0 0 417 0 0,0-1-161 0 0,0 1-32 0 0,-26-1-64 0 0,-1 27-31 0 0,1-26-1 0 0,-1 26-128 0 0,1 0 32 0 0,-1 0-32 0 0,1 0-64 0 0,0 0 32 0 0,-1 0-32 0 0,1 0 0 0 0,-1 26 0 0 0,27-26 0 0 0,-26 27 0 0 0,26-1 0 0 0,-27 1 0 0 0,27-1-32 0 0,0-26-32 0 0,0 26-192 0 0,0-26-257 0 0,0 0-159 0 0,27 27-578 0 0,-27-27-543 0 0,26 0-706 0 0,1 0-1024 0 0,-1 0-2339 0 0</inkml:trace>
  <inkml:trace contextRef="#ctx0" brushRef="#br1" timeOffset="29115.47">5081 5742 1666 0 0,'0'0'4452'0'0,"0"-26"-2466"0"0,0 26-353 0 0,0 0 481 0 0,0 0-352 0 0,0-27-641 0 0,0 27-128 0 0,0 0-96 0 0,-27 0-417 0 0,27 0-160 0 0,0 27 97 0 0,0-27-33 0 0,0 26-31 0 0,0-26-33 0 0,0 26-32 0 0,0-26-32 0 0,0 27-95 0 0,0-27-1 0 0,0 26-64 0 0,27-26 0 0 0,-27 0 32 0 0,26 0-96 0 0,1 0 160 0 0,-27 0-96 0 0,26 0 0 0 0,1-26 0 0 0,-1 26 1 0 0,-26-27-65 0 0,0 27 64 0 0,0-26 32 0 0,0 26 64 0 0,0-26-64 0 0,0 26 64 0 0,0 0 0 0 0,0-27 1 0 0,0 27-33 0 0,0 0-96 0 0,-26 0 64 0 0,26 0-128 0 0,0 0 32 0 0,-27 0-32 0 0,27 27 32 0 0,0-27-32 0 0,-26 0 0 0 0,26 26 0 0 0,0-26 32 0 0,0 0-32 0 0,0 26 0 0 0,0-26-64 0 0,0 0-256 0 0,0 27-513 0 0,0-27-865 0 0,0 0-1216 0 0,0 0-2147 0 0</inkml:trace>
  <inkml:trace contextRef="#ctx0" brushRef="#br0" timeOffset="31584.69">1932 1482 4452 0 0,'-26'0'2979'0'0,"26"0"-1954"0"0,0 0 416 0 0,0 0 161 0 0,0 0-385 0 0,-27 0-416 0 0,27 0-32 0 0,0 27-129 0 0,0-27-159 0 0,-26 26-97 0 0,26-26-32 0 0,0 27-63 0 0,0-27-161 0 0,0 0-32 0 0,0 26 96 0 0,26-26-96 0 0,-26 0 128 0 0,0 0-32 0 0,0 0 1 0 0,27-26-33 0 0,-27 26-64 0 0,0-27 64 0 0,0 1-64 0 0,0 26 0 0 0,0-27-64 0 0,0 27 32 0 0,0-26 32 0 0,-27 26-64 0 0,27 0 32 0 0,-26 0-32 0 0,26 0 33 0 0,-27 0-65 0 0,27 0 0 0 0,0 0 32 0 0,-26 26-64 0 0,26-26 64 0 0,0 27-32 0 0,0-1 32 0 0,0-26-32 0 0,0 27 0 0 0,0-1 0 0 0,0 1-32 0 0,26-27 64 0 0,-26 26-32 0 0,27-26 32 0 0,-27 0 0 0 0,26 26 32 0 0,1-26 0 0 0,-27 0 0 0 0,26-26 96 0 0,-26 0-160 0 0,0 26 0 0 0,0-27 96 0 0,0 1 32 0 0,0-1 96 0 0,0 27 129 0 0,0-26-161 0 0,0 26-64 0 0,0 0 0 0 0,-26 0-96 0 0,26 0-64 0 0,-27 0 64 0 0,27 0-32 0 0,-26 0-64 0 0,-1 0-512 0 0,27 0-706 0 0,-26 26-896 0 0,26-26-1473 0 0,-27 27-3268 0 0</inkml:trace>
  <inkml:trace contextRef="#ctx0" brushRef="#br0" timeOffset="32172.43">1271 1482 1762 0 0,'0'0'4452'0'0,"0"0"-3107"0"0,0 0 257 0 0,0 0 63 0 0,0 0-640 0 0,0 0-448 0 0,0 0 320 0 0,0 0-193 0 0,26 27-159 0 0,-26-27-33 0 0,0 0 1 0 0,0 26-193 0 0,0-26 0 0 0,0 0-63 0 0,0 0 63 0 0,0 0-64 0 0,27 0 0 0 0,-27 0 193 0 0,0 0 159 0 0,0 0 33 0 0,0 0-321 0 0,26-26 1 0 0,-26 26-33 0 0,0-27-96 0 0,0 1-64 0 0,0 26 64 0 0,-26 0-31 0 0,26-27-33 0 0,-27 27-96 0 0,27 0 32 0 0,-26 0 0 0 0,26 0-32 0 0,0 0-64 0 0,-27 27 32 0 0,27-27 32 0 0,-26 26-32 0 0,26-26 0 0 0,0 27 0 0 0,0-1 0 0 0,-27-26 0 0 0,27 27 0 0 0,0-1 0 0 0,0-26 0 0 0,0 0 32 0 0,27 0-32 0 0,-27 0 32 0 0,26 0 32 0 0,-26 0 0 0 0,0 0-64 0 0,27-26 64 0 0,-27 26-32 0 0,0-27 32 0 0,0 1 0 0 0,0-1 128 0 0,0 27-63 0 0,0-26-1 0 0,0 26 0 0 0,0 0-64 0 0,0-27-96 0 0,0 27 64 0 0,0 0 0 0 0,-27 0-96 0 0,27 0 96 0 0,-26 27-352 0 0,-1-1-417 0 0,27 1-769 0 0,-26-1-1120 0 0,26 1-2147 0 0,-27-1-5220 0 0</inkml:trace>
  <inkml:trace contextRef="#ctx0" brushRef="#br0" timeOffset="32724.08">715 2382 2530 0 0,'-26'0'4132'0'0,"26"0"-2594"0"0,0 0 255 0 0,0 0 129 0 0,0 0-384 0 0,0 0-673 0 0,0 0-449 0 0,0 0-32 0 0,0 0 161 0 0,0 0 31 0 0,0 26-159 0 0,0-26-65 0 0,0 27-64 0 0,0-27-127 0 0,26 0 31 0 0,-26 26-32 0 0,27-26 32 0 0,-27 0-32 0 0,26 0 96 0 0,-26 0 65 0 0,26 0-1 0 0,-26-26 32 0 0,0-1-95 0 0,0 27-33 0 0,0-26 0 0 0,0 26-32 0 0,0-27 0 0 0,0 27 33 0 0,0-26-33 0 0,0 26-32 0 0,-26 0-64 0 0,26 0 64 0 0,-26 0-64 0 0,26 0 0 0 0,0 0-64 0 0,-27 0-32 0 0,27 0 0 0 0,0 0 0 0 0,0 0 0 0 0,0 26 0 0 0,0-26 0 0 0,0 27 0 0 0,0-27 32 0 0,0 26-32 0 0,0-26-32 0 0,0 0 32 0 0,0 0 0 0 0,0 0 32 0 0,0 0 0 0 0,27 0 65 0 0,-27 0-33 0 0,0 0 0 0 0,26 0 0 0 0,-26 0 0 0 0,0-26-32 0 0,0 26 32 0 0,0 0 64 0 0,0-27-128 0 0,0 27 0 0 0,0 0 32 0 0,0 0-32 0 0,0 0-32 0 0,-26 0-96 0 0,26 0-385 0 0,0 27-640 0 0,0-27-865 0 0,0 26-1441 0 0,0-26-2691 0 0</inkml:trace>
  <inkml:trace contextRef="#ctx0" brushRef="#br0" timeOffset="33180.71">1694 2620 7527 0 0,'0'-27'3235'0'0,"-26"27"-1697"0"0,26-26 512 0 0,0 26-161 0 0,-27 0-704 0 0,27-26-320 0 0,0 26-96 0 0,0 0-385 0 0,0 0-63 0 0,-26 0-161 0 0,26 0 0 0 0,0 26-96 0 0,0-26 32 0 0,0 26-64 0 0,0-26 32 0 0,0 27 0 0 0,0-27 0 0 0,0 26-32 0 0,26-26-32 0 0,-26 0 32 0 0,27 27 65 0 0,-27-27-33 0 0,26 0-32 0 0,1 0 32 0 0,-1 0 32 0 0,-26-27-32 0 0,26 27-64 0 0,-26-26 64 0 0,0 26 0 0 0,0-27 0 0 0,0 1-64 0 0,0 26 0 0 0,0 0 32 0 0,0-26-32 0 0,-26 26 192 0 0,0 0-64 0 0,26 0-64 0 0,-27 0 0 0 0,27 0-32 0 0,-26 26 1 0 0,26-26-1 0 0,-27 26-32 0 0,27-26 0 0 0,0 27 0 0 0,-26-27 0 0 0,26 0-129 0 0,0 26-287 0 0,0-26-769 0 0,26 0-833 0 0,-26 0-1569 0 0,0 0-3268 0 0</inkml:trace>
  <inkml:trace contextRef="#ctx0" brushRef="#br0" timeOffset="33588.98">2276 2355 3908 0 0,'0'0'3331'0'0,"0"0"-1473"0"0,0 0 63 0 0,0 0-223 0 0,0 0-513 0 0,0 0-160 0 0,0 0 32 0 0,-26 27-192 0 0,26-27-224 0 0,0 0-1 0 0,-27 26-159 0 0,27-26-225 0 0,0 27 32 0 0,0-27-96 0 0,0 26 0 0 0,0-26-63 0 0,0 0 31 0 0,27 0-128 0 0,-27 27 128 0 0,0-27-32 0 0,26 0 32 0 0,-26 0 64 0 0,27-27 1 0 0,-27 27-129 0 0,26-26 32 0 0,-26 26 64 0 0,0-27 224 0 0,0 27-63 0 0,0 0-65 0 0,0-26 64 0 0,0 26-63 0 0,0 0-1 0 0,0 0-64 0 0,0 0-32 0 0,-26 0-64 0 0,26 0-160 0 0,-27 0 32 0 0,27 0 0 0 0,-26 26 32 0 0,-1-26-32 0 0,1 27-288 0 0,26-27-705 0 0,0 0-961 0 0,-27 26-1857 0 0,27-26-5094 0 0</inkml:trace>
  <inkml:trace contextRef="#ctx0" brushRef="#br0" timeOffset="34224.03">1641 953 4164 0 0,'0'0'2594'0'0,"-26"0"-1312"0"0,26 0 223 0 0,0 27-288 0 0,0-27-32 0 0,0 26-192 0 0,0 0-320 0 0,0-26-65 0 0,0 27-127 0 0,26-27-225 0 0,-26 26-32 0 0,27-26 1 0 0,-27 0-65 0 0,26 27-64 0 0,-26-27 96 0 0,27 0-32 0 0,-1-27 32 0 0,-26 27 1 0 0,0-26-1 0 0,26-1 128 0 0,-26 27-128 0 0,0-26 32 0 0,0 0-31 0 0,0 26 63 0 0,0-27 0 0 0,-26 27 32 0 0,26 0 1 0 0,0 0-65 0 0,0 0-32 0 0,-26 0 0 0 0,26 0-64 0 0,0 0 0 0 0,0 27-31 0 0,-27-27 31 0 0,27 26 32 0 0,0-26-96 0 0,0 26 96 0 0,0-26-96 0 0,0 0 64 0 0,0 27-128 0 0,27-27 96 0 0,-27 0 0 0 0,0 0-32 0 0,26 0 129 0 0,-26 0-193 0 0,0-27-289 0 0,0 27-768 0 0,26 0-1217 0 0,-26 0-1601 0 0,0 0-4453 0 0</inkml:trace>
  <inkml:trace contextRef="#ctx0" brushRef="#br0" timeOffset="34828.28">1377 1 3523 0 0,'0'0'2883'0'0,"0"0"-1281"0"0,0 0 31 0 0,-27 0-416 0 0,27 26-512 0 0,0-26 192 0 0,0 26 32 0 0,0-26-225 0 0,0 0-95 0 0,0 27-193 0 0,27-27 97 0 0,-27 26-129 0 0,0-26-64 0 0,0 0-95 0 0,0 0 63 0 0,0 0-96 0 0,0 0 96 0 0,26 0 65 0 0,-26 0 159 0 0,0 0-95 0 0,0 0-193 0 0,0-26 0 0 0,0 26-160 0 0,0-27 32 0 0,0 27-64 0 0,0-26 32 0 0,0 26-32 0 0,-26-26 32 0 0,26 26-32 0 0,0 0-32 0 0,0 0 0 0 0,-27 0 0 0 0,27 0-32 0 0,0 0 32 0 0,0 26 0 0 0,-26-26 0 0 0,26 26 0 0 0,0-26 0 0 0,0 27 32 0 0,0-27 0 0 0,0 0-64 0 0,0 26 64 0 0,0-26 0 0 0,0 0 0 0 0,0 0 1 0 0,0 0 63 0 0,26 0 160 0 0,-26 0 128 0 0,0-26-96 0 0,0 26-127 0 0,0-27-65 0 0,0 27 32 0 0,0-26-32 0 0,0 26 0 0 0,0-26-96 0 0,0 26 32 0 0,0 0 32 0 0,0 0-64 0 0,0 0-64 0 0,0 26 32 0 0,0-26-64 0 0,0 26-705 0 0,0 1-704 0 0,0-1-1858 0 0,0-26-3588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3107 0 0,'0'0'6054'0'0,"27"0"-3652"0"0,-27 0-640 0 0,0 0 320 0 0,0 0-513 0 0,0 0-448 0 0,0 0-416 0 0,0 0-129 0 0,0 0-223 0 0,31 0-193 0 0,-31 0-128 0 0,0 0 0 0 0,28 0 0 0 0,-28 0-128 0 0,0 0-289 0 0,0 0-896 0 0,0 22-1025 0 0,0-22-3043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22 833 0 0,'0'0'1121'0'0,"0"0"-256"0"0,0 0-161 0 0,0 0-223 0 0,0 0-97 0 0,0 0 1 0 0,0 0-97 0 0,0 0 128 0 0,0 24-31 0 0,0-24 159 0 0,0 0-63 0 0,0 0-97 0 0,0 0-32 0 0,0 0 1 0 0,0 0-65 0 0,0 0 32 0 0,0 0 161 0 0,0 0 191 0 0,0 0 65 0 0,0 0-64 0 0,0 0-321 0 0,0 0-160 0 0,0 0 64 0 0,0 0-96 0 0,-29-24 65 0 0,29 24-33 0 0,0 0-96 0 0,0 0 32 0 0,0 0 32 0 0,0 0-96 0 0,0-22 64 0 0,0 22-64 0 0,0 0-32 0 0,0 0 33 0 0,0 0-1 0 0,0 0 0 0 0,0 0-64 0 0,0 0-64 0 0,0 0 0 0 0,0 0-1 0 0,0 0 65 0 0,0 0 33 0 0,0 22-33 0 0,0-22 0 0 0,0 0 32 0 0,0 0-32 0 0,0 0 0 0 0,0 0 0 0 0,0 0 32 0 0,0 0 64 0 0,0 0-64 0 0,0 0 160 0 0,0 0-32 0 0,0 0-64 0 0,0 0 96 0 0,0 0-96 0 0,0 0 33 0 0,0 0-65 0 0,0 0 64 0 0,0 0-96 0 0,0 0 96 0 0,0 0-64 0 0,0 0-64 0 0,0 0 0 0 0,0 0 0 0 0,0 0-32 0 0,0 0 0 0 0,0 0-32 0 0,0 0-32 0 0,0 0 96 0 0,0 0 0 0 0,0 0 0 0 0,0 0 0 0 0,0 0 32 0 0,0 0-32 0 0,0 0-128 0 0,29 0-801 0 0,-29 24-897 0 0,0-24-1665 0 0,0 22-2339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85 0 2178 0 0,'0'0'1794'0'0,"0"0"-481"0"0,-27 0-192 0 0,27 0 96 0 0,0 0-64 0 0,-30 0-192 0 0,30 0-192 0 0,0 0-225 0 0,0 24-95 0 0,-27-24-129 0 0,27 0-96 0 0,0 0-63 0 0,0 22-1 0 0,0-22-32 0 0,0 0 0 0 0,0 0-64 0 0,0 0-32 0 0,0 0 96 0 0,0 0-32 0 0,0 0 128 0 0,27 0 33 0 0,-27 0-1 0 0,0 0-128 0 0,0 0 64 0 0,30 0-32 0 0,-30-22-64 0 0,0 22 65 0 0,0 0-1 0 0,0 0-32 0 0,0 0-96 0 0,0 0 64 0 0,0 0 0 0 0,0 0-64 0 0,0 0 0 0 0,0 0-64 0 0,0 0 0 0 0,0 0-64 0 0,0 0 64 0 0,0 0 32 0 0,0 0 0 0 0,0 0 0 0 0,0 0 0 0 0,0 22 32 0 0,0-22-32 0 0,0 0 32 0 0,0 0-64 0 0,0 0 64 0 0,0 0-32 0 0,0 0 32 0 0,0 0 64 0 0,0 0 0 0 0,0 0-64 0 0,0 0 0 0 0,0 0 64 0 0,0-22 1 0 0,0 22 31 0 0,0 0-32 0 0,0 0 32 0 0,0 0-32 0 0,0 0-96 0 0,0 0 64 0 0,0 0-64 0 0,0 0-64 0 0,0 0-128 0 0,0 0 32 0 0,0 0-1410 0 0,0 22-1601 0 0,0 0-3555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113 24 1057 0 0,'-27'0'1730'0'0,"27"-24"-930"0"0,-28 24 161 0 0,28 0 224 0 0,0 0 1 0 0,-29 0-226 0 0,29 0-191 0 0,0 0-96 0 0,0 0-97 0 0,-29 0-95 0 0,29 0-129 0 0,0 0-32 0 0,0 0-63 0 0,0 0-33 0 0,0 0-32 0 0,0 0 32 0 0,0 0-96 0 0,0 0 97 0 0,0 0-1 0 0,0 0-32 0 0,0 0 32 0 0,0 0 97 0 0,0 0-193 0 0,0 0-32 0 0,0 0 0 0 0,0 0-32 0 0,0 0 32 0 0,0 0-64 0 0,0 0 0 0 0,0 0-64 0 0,0 0 0 0 0,0 0-32 0 0,0 0 128 0 0,0 24-64 0 0,0-24 0 0 0,0 0 0 0 0,0 0 32 0 0,0 0-32 0 0,0 22 32 0 0,0-22-32 0 0,0 0 32 0 0,0 0-32 0 0,0 0-32 0 0,0 0 128 0 0,0 0 64 0 0,0 0-32 0 0,0 0-96 0 0,0-22 0 0 0,0 22 1 0 0,0 0-66 0 0,0 0 66 0 0,0 0-1 0 0,0-24-32 0 0,0 24 32 0 0,0 0 0 0 0,0 0 0 0 0,0 0 0 0 0,0 0-32 0 0,0 0-96 0 0,0 0 32 0 0,0 0 64 0 0,0 24-449 0 0,0-24-896 0 0,0 22-1410 0 0,0-22-1985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7-11-26T08:58:34.6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114 68 4388 0 0,'-27'0'1506'0'0,"27"0"-289"0"0,0 0 224 0 0,-29 0-32 0 0,29 0-448 0 0,0 0-448 0 0,0 0-65 0 0,-30 0-31 0 0,30 0-129 0 0,0 0-32 0 0,0 24-160 0 0,0-24 0 0 0,0 0 0 0 0,0 0-64 0 0,0 0 65 0 0,0 0 95 0 0,0 0 160 0 0,0 0 96 0 0,0 0 1 0 0,30-24-129 0 0,-30 24 33 0 0,0-21-97 0 0,0 21 0 0 0,0-24 32 0 0,0 24 1 0 0,0 0-129 0 0,0-22 128 0 0,0 22-192 0 0,0 0 96 0 0,0 0-96 0 0,0 0 32 0 0,0 0-95 0 0,0 0-66 0 0,0 0 33 0 0,0 22 33 0 0,-30-22-33 0 0,30 0 0 0 0,0 24 0 0 0,0-24 0 0 0,0 0 32 0 0,0 21-32 0 0,0-21 0 0 0,0 0 32 0 0,0 0-32 0 0,0 0 0 0 0,0 0 0 0 0,0 0 32 0 0,0 0 96 0 0,0 0 32 0 0,0 0-32 0 0,30 0-32 0 0,-30-21 32 0 0,0 21 96 0 0,0-24-63 0 0,0 24 95 0 0,0 0 0 0 0,0 0-64 0 0,0 0 0 0 0,0 0-192 0 0,0 0-96 0 0,0 0 96 0 0,-30 24 0 0 0,30-3-224 0 0,-27 3-865 0 0,27-24-1217 0 0,0 23-2338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6T08:58:34.65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1,'5'0,"1"0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62E5E-54D3-4CA7-AF71-1061F86D245B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D80BA-7964-4778-BD57-725DD27345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87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OCR, Optical Character Recognition</a:t>
            </a:r>
            <a:r>
              <a:rPr lang="ru-RU" dirty="0"/>
              <a:t> тоже когда-то</a:t>
            </a:r>
            <a:r>
              <a:rPr lang="ru-RU" baseline="0" dirty="0"/>
              <a:t> считался </a:t>
            </a:r>
            <a:r>
              <a:rPr lang="en-US" baseline="0" dirty="0"/>
              <a:t>AI </a:t>
            </a:r>
            <a:r>
              <a:rPr lang="ru-RU" baseline="0" dirty="0"/>
              <a:t>задачей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57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они используют </a:t>
            </a:r>
            <a:r>
              <a:rPr lang="ru-RU" dirty="0" err="1"/>
              <a:t>нейросети</a:t>
            </a:r>
            <a:r>
              <a:rPr lang="ru-RU" dirty="0"/>
              <a:t> на </a:t>
            </a:r>
            <a:r>
              <a:rPr lang="ru-RU" dirty="0" err="1"/>
              <a:t>бэкенде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Поговорим о текущих</a:t>
            </a:r>
            <a:r>
              <a:rPr lang="ru-RU" baseline="0" dirty="0"/>
              <a:t> задачах</a:t>
            </a:r>
            <a:endParaRPr lang="ru-RU" dirty="0"/>
          </a:p>
          <a:p>
            <a:r>
              <a:rPr lang="en-US" dirty="0"/>
              <a:t>http://farm1.static.flickr.com/100/288791314_825c10cd0f.jpg</a:t>
            </a:r>
          </a:p>
          <a:p>
            <a:r>
              <a:rPr lang="en-US" dirty="0"/>
              <a:t>http://farm3.static.flickr.com/2267/1969566784_b956dab2e7.jpg</a:t>
            </a:r>
          </a:p>
          <a:p>
            <a:r>
              <a:rPr lang="en-US" dirty="0"/>
              <a:t>http://</a:t>
            </a:r>
            <a:r>
              <a:rPr lang="en-US" dirty="0" err="1"/>
              <a:t>www.whycatwhy.com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-content/uploads/2016/01/ginger-cat-under-rug-e1469671025832.jpg</a:t>
            </a:r>
          </a:p>
          <a:p>
            <a:r>
              <a:rPr lang="fr-FR" dirty="0"/>
              <a:t>https://static1.squarespace.com/</a:t>
            </a:r>
            <a:r>
              <a:rPr lang="fr-FR" dirty="0" err="1"/>
              <a:t>static</a:t>
            </a:r>
            <a:r>
              <a:rPr lang="fr-FR" dirty="0"/>
              <a:t>/52d67277e4b0cca89697145a/52e41440e4b0ed20f97027fb/58e0079e6b8f5b410f5f0c66/1491077179745/</a:t>
            </a:r>
            <a:r>
              <a:rPr lang="fr-FR" dirty="0" err="1"/>
              <a:t>cat+and+mouse+copy.jpg</a:t>
            </a:r>
            <a:endParaRPr lang="fr-FR" dirty="0"/>
          </a:p>
          <a:p>
            <a:r>
              <a:rPr lang="fr-FR" dirty="0"/>
              <a:t>http://</a:t>
            </a:r>
            <a:r>
              <a:rPr lang="fr-FR" dirty="0" err="1"/>
              <a:t>www.coleandbright.co.uk</a:t>
            </a:r>
            <a:r>
              <a:rPr lang="fr-FR" dirty="0"/>
              <a:t>/</a:t>
            </a:r>
            <a:r>
              <a:rPr lang="fr-FR" dirty="0" err="1"/>
              <a:t>assets</a:t>
            </a:r>
            <a:r>
              <a:rPr lang="fr-FR" dirty="0"/>
              <a:t>/</a:t>
            </a:r>
            <a:r>
              <a:rPr lang="fr-FR" dirty="0" err="1"/>
              <a:t>img</a:t>
            </a:r>
            <a:r>
              <a:rPr lang="fr-FR" dirty="0"/>
              <a:t>/</a:t>
            </a:r>
            <a:r>
              <a:rPr lang="fr-FR" dirty="0" err="1"/>
              <a:t>products</a:t>
            </a:r>
            <a:r>
              <a:rPr lang="fr-FR" dirty="0"/>
              <a:t>/large/L25108.jpg</a:t>
            </a:r>
          </a:p>
          <a:p>
            <a:r>
              <a:rPr lang="fr-FR" dirty="0"/>
              <a:t>http://</a:t>
            </a:r>
            <a:r>
              <a:rPr lang="fr-FR" dirty="0" err="1"/>
              <a:t>www.catster.com</a:t>
            </a:r>
            <a:r>
              <a:rPr lang="fr-FR" dirty="0"/>
              <a:t>/</a:t>
            </a:r>
            <a:r>
              <a:rPr lang="fr-FR" dirty="0" err="1"/>
              <a:t>wp</a:t>
            </a:r>
            <a:r>
              <a:rPr lang="fr-FR" dirty="0"/>
              <a:t>-content/</a:t>
            </a:r>
            <a:r>
              <a:rPr lang="fr-FR" dirty="0" err="1"/>
              <a:t>uploads</a:t>
            </a:r>
            <a:r>
              <a:rPr lang="fr-FR" dirty="0"/>
              <a:t>/2015/06/shutterstock_91275710.jpg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00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ты контролируешь кошечек – ты контролируешь мир!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0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5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Оригинал бесплатный</a:t>
            </a:r>
          </a:p>
          <a:p>
            <a:r>
              <a:rPr lang="ru-RU" dirty="0"/>
              <a:t>Не обязательна для курса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34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Оригинал бесплатный</a:t>
            </a:r>
          </a:p>
          <a:p>
            <a:r>
              <a:rPr lang="ru-RU" dirty="0"/>
              <a:t>Не обязательна для курса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2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4E6360-A381-4BBF-9D38-10EC7C90B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6453B2-5A70-4907-AEEB-1F55B6C03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66CF53-574B-4FD2-99EF-90206D51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607837-860F-4E05-B758-0B57424E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2A6578-6A0F-440E-B0FA-A76C9AB9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8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55C6D-A205-40EB-8700-6DF8B06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4912E7-C880-48F5-B3C5-341944A15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ACF22D-82CD-4382-951B-6AFC37696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7FDF4F-5EF3-43AF-9407-30CBAB3A1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A35E98-40F3-4798-AB25-0B009F83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1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F957371-A4B4-484D-9F74-0B4210AD2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92C7F0-E5E5-4A17-8FD7-096F13195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B70233-5828-4342-B653-6CDEF932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09A9F7-68EC-4488-841B-768785D29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4CC469-6FD9-4041-8DFB-18A75813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A2FF3-DE45-42BC-B3B7-3A785DC4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ABF29F-1D8A-4C05-85FF-5AF366A4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73169B-31E3-4DA5-B074-9465C93C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5A33B0-0082-4EFC-A1AA-F9E857BA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555DD5-3C20-4917-B68E-E49879543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91F931-C32C-4422-8235-792E503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639122-5089-4C79-9278-BC2D92B9E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FDA384-6361-40C9-9ECA-24D7571A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EAED56-7002-436D-B9E6-9FD9812D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2B15B8-28D6-4B2D-BB32-BEB56C3D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72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4D435-2175-4018-B4A7-59209325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7A1D51-DA87-456F-A658-241D1A993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24ADF7-4A7B-4D9E-B1DA-F4D89B53E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E2C720-DD40-4313-BCB0-9792F9B0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FA1CD5-6532-490C-BD9D-B25C4A8A4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C60146-1D42-44D2-8450-F4645B39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4E80C-9568-4D82-9D4B-DB226F0C6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45E19D-B9DE-4744-BCF5-22C98BBAB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8BE6E0-E190-453F-B9C2-BA45AB813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EA263B-5BF4-4881-9BC2-60732C2D6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5600B-EC70-4D31-82A5-8355DC236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C6A886-333F-45F9-B7D0-7795C34A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F1BD81-940A-4AAB-AD87-51CAED43F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B130D5-FB13-493A-A4D7-D8A08F1B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CF4B38-B675-4296-AC37-460AFCBC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370662-D5EA-49E0-ABF7-5A45AF8C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60E7C6-04D1-4F4B-A8CC-75D244B5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A99ACB-4668-42DF-8DA2-E58F188D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2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AFCF62B-38F8-478A-8F9F-2B08CC31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9DBD73-97B1-459F-8DF1-D3BA5F190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065E93-12B6-4121-B4E1-7F45CC5E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43242-352D-44FE-A848-E8AD9632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712624-EA86-485D-BE8A-CFEAFA0B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51A3B7-C2DD-4BBA-908D-D49049A10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5E6A41-0A73-4DF8-A359-712AF983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886475-7066-497C-887D-EDD05A0E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585C62-585D-4FC7-B305-1941145C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0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1D5B6-02DE-4B8A-B645-3614C68C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A09691-CA79-4FDB-8FA7-B4F13A6DC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1FEE69-7EAB-4E04-8D44-5EE94909F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23D18A-9081-4610-A6AF-6CD59CD6E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CC5630-B31C-4038-ACDB-D686D6B4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C2E7D7-5B9E-49B4-92C0-EC179509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3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21D3B-7DA5-41EE-AE17-266853EE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4BBD0D-429C-46F7-9F1B-FCD504E8D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6124AC-9967-40A6-84A8-3FBCB746E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0718C-3C7A-4C38-B952-7C3162FCBC0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C84244-421A-4C5F-AB03-0000C1197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BEB4F2-5835-4565-A57D-24BF68F58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E9A42-62CE-46EA-BD49-47E30B13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3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tiff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ff.org/ai/metrics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9" Type="http://schemas.openxmlformats.org/officeDocument/2006/relationships/customXml" Target="../ink/ink5.xml"/><Relationship Id="rId51" Type="http://schemas.openxmlformats.org/officeDocument/2006/relationships/customXml" Target="../ink/ink8.xml"/><Relationship Id="rId72" Type="http://schemas.openxmlformats.org/officeDocument/2006/relationships/customXml" Target="../ink/ink15.xml"/><Relationship Id="rId3" Type="http://schemas.openxmlformats.org/officeDocument/2006/relationships/customXml" Target="../ink/ink1.xml"/><Relationship Id="rId34" Type="http://schemas.openxmlformats.org/officeDocument/2006/relationships/customXml" Target="../ink/ink2.xml"/><Relationship Id="rId47" Type="http://schemas.openxmlformats.org/officeDocument/2006/relationships/customXml" Target="../ink/ink6.xml"/><Relationship Id="rId50" Type="http://schemas.openxmlformats.org/officeDocument/2006/relationships/image" Target="../media/image48.png"/><Relationship Id="rId68" Type="http://schemas.openxmlformats.org/officeDocument/2006/relationships/image" Target="../media/image57.png"/><Relationship Id="rId33" Type="http://schemas.openxmlformats.org/officeDocument/2006/relationships/image" Target="../media/image400.png"/><Relationship Id="rId38" Type="http://schemas.openxmlformats.org/officeDocument/2006/relationships/customXml" Target="../ink/ink4.xml"/><Relationship Id="rId46" Type="http://schemas.openxmlformats.org/officeDocument/2006/relationships/image" Target="../media/image46.png"/><Relationship Id="rId59" Type="http://schemas.openxmlformats.org/officeDocument/2006/relationships/customXml" Target="../ink/ink11.xml"/><Relationship Id="rId71" Type="http://schemas.openxmlformats.org/officeDocument/2006/relationships/customXml" Target="../ink/ink14.xml"/><Relationship Id="rId2" Type="http://schemas.openxmlformats.org/officeDocument/2006/relationships/image" Target="../media/image24.png"/><Relationship Id="rId70" Type="http://schemas.openxmlformats.org/officeDocument/2006/relationships/customXml" Target="../ink/ink13.xml"/><Relationship Id="rId1" Type="http://schemas.openxmlformats.org/officeDocument/2006/relationships/slideLayout" Target="../slideLayouts/slideLayout6.xml"/><Relationship Id="rId37" Type="http://schemas.openxmlformats.org/officeDocument/2006/relationships/image" Target="../media/image420.png"/><Relationship Id="rId53" Type="http://schemas.openxmlformats.org/officeDocument/2006/relationships/customXml" Target="../ink/ink9.xml"/><Relationship Id="rId58" Type="http://schemas.openxmlformats.org/officeDocument/2006/relationships/image" Target="../media/image52.png"/><Relationship Id="rId36" Type="http://schemas.openxmlformats.org/officeDocument/2006/relationships/customXml" Target="../ink/ink3.xml"/><Relationship Id="rId49" Type="http://schemas.openxmlformats.org/officeDocument/2006/relationships/customXml" Target="../ink/ink7.xml"/><Relationship Id="rId57" Type="http://schemas.openxmlformats.org/officeDocument/2006/relationships/customXml" Target="../ink/ink10.xml"/><Relationship Id="rId52" Type="http://schemas.openxmlformats.org/officeDocument/2006/relationships/image" Target="../media/image49.png"/><Relationship Id="rId35" Type="http://schemas.openxmlformats.org/officeDocument/2006/relationships/image" Target="../media/image410.png"/><Relationship Id="rId48" Type="http://schemas.openxmlformats.org/officeDocument/2006/relationships/image" Target="../media/image47.png"/><Relationship Id="rId56" Type="http://schemas.openxmlformats.org/officeDocument/2006/relationships/image" Target="../media/image51.png"/><Relationship Id="rId69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.xml"/><Relationship Id="rId18" Type="http://schemas.openxmlformats.org/officeDocument/2006/relationships/image" Target="../media/image110.png"/><Relationship Id="rId26" Type="http://schemas.openxmlformats.org/officeDocument/2006/relationships/image" Target="../media/image114.png"/><Relationship Id="rId3" Type="http://schemas.openxmlformats.org/officeDocument/2006/relationships/image" Target="../media/image26.png"/><Relationship Id="rId21" Type="http://schemas.openxmlformats.org/officeDocument/2006/relationships/customXml" Target="../ink/ink23.xml"/><Relationship Id="rId34" Type="http://schemas.openxmlformats.org/officeDocument/2006/relationships/image" Target="../media/image118.png"/><Relationship Id="rId7" Type="http://schemas.openxmlformats.org/officeDocument/2006/relationships/customXml" Target="../ink/ink16.xml"/><Relationship Id="rId12" Type="http://schemas.openxmlformats.org/officeDocument/2006/relationships/image" Target="../media/image107.png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33" Type="http://schemas.openxmlformats.org/officeDocument/2006/relationships/customXml" Target="../ink/ink29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9.png"/><Relationship Id="rId20" Type="http://schemas.openxmlformats.org/officeDocument/2006/relationships/image" Target="../media/image111.png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customXml" Target="../ink/ink18.xml"/><Relationship Id="rId24" Type="http://schemas.openxmlformats.org/officeDocument/2006/relationships/image" Target="../media/image113.png"/><Relationship Id="rId32" Type="http://schemas.openxmlformats.org/officeDocument/2006/relationships/image" Target="../media/image117.png"/><Relationship Id="rId5" Type="http://schemas.openxmlformats.org/officeDocument/2006/relationships/image" Target="../media/image28.png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115.png"/><Relationship Id="rId36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customXml" Target="../ink/ink22.xml"/><Relationship Id="rId31" Type="http://schemas.openxmlformats.org/officeDocument/2006/relationships/customXml" Target="../ink/ink28.xml"/><Relationship Id="rId4" Type="http://schemas.openxmlformats.org/officeDocument/2006/relationships/image" Target="../media/image27.png"/><Relationship Id="rId9" Type="http://schemas.openxmlformats.org/officeDocument/2006/relationships/customXml" Target="../ink/ink17.xml"/><Relationship Id="rId14" Type="http://schemas.openxmlformats.org/officeDocument/2006/relationships/image" Target="../media/image108.png"/><Relationship Id="rId22" Type="http://schemas.openxmlformats.org/officeDocument/2006/relationships/image" Target="../media/image112.png"/><Relationship Id="rId27" Type="http://schemas.openxmlformats.org/officeDocument/2006/relationships/customXml" Target="../ink/ink26.xml"/><Relationship Id="rId30" Type="http://schemas.openxmlformats.org/officeDocument/2006/relationships/image" Target="../media/image116.png"/><Relationship Id="rId35" Type="http://schemas.openxmlformats.org/officeDocument/2006/relationships/customXml" Target="../ink/ink30.xml"/><Relationship Id="rId8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eplearningbook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news.google.com/?hl=ru&amp;gl=RU&amp;ceid=RU:r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artificial%20intelligenc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ired.com/2002/03/everywhere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ai.com/openai-fiv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FCEEC-0B14-4F22-B1AF-88AC7C227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182" y="1890611"/>
            <a:ext cx="6174889" cy="1057837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Артур Самуэль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(1955) - исследователь в области искусственного интеллекта и изобретатель первой самообучающейся компьютерной программы игры в шашки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C0CB70-D408-4D49-93EE-B078542182B3}"/>
              </a:ext>
            </a:extLst>
          </p:cNvPr>
          <p:cNvSpPr txBox="1">
            <a:spLocks/>
          </p:cNvSpPr>
          <p:nvPr/>
        </p:nvSpPr>
        <p:spPr>
          <a:xfrm>
            <a:off x="3267637" y="340655"/>
            <a:ext cx="4849906" cy="1057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ML?</a:t>
            </a:r>
          </a:p>
        </p:txBody>
      </p:sp>
      <p:pic>
        <p:nvPicPr>
          <p:cNvPr id="1026" name="Picture 2" descr="Картинки по запросу шашки">
            <a:extLst>
              <a:ext uri="{FF2B5EF4-FFF2-40B4-BE49-F238E27FC236}">
                <a16:creationId xmlns:a16="http://schemas.microsoft.com/office/drawing/2014/main" id="{7AC55C8E-D31E-4C04-8A25-8613AF7E2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363" y="1614319"/>
            <a:ext cx="4126566" cy="412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3132057-E06A-4EA0-A2E4-1AAF28C7EC24}"/>
              </a:ext>
            </a:extLst>
          </p:cNvPr>
          <p:cNvSpPr/>
          <p:nvPr/>
        </p:nvSpPr>
        <p:spPr>
          <a:xfrm>
            <a:off x="665182" y="3563685"/>
            <a:ext cx="6324302" cy="16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Машинное Обучение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процесс обучения,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которого компьютеры способны показывать поведение, которое в них не было явно заложено.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39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63CD6B0-898A-534D-A5DE-11D2D12259DF}"/>
              </a:ext>
            </a:extLst>
          </p:cNvPr>
          <p:cNvGrpSpPr/>
          <p:nvPr/>
        </p:nvGrpSpPr>
        <p:grpSpPr>
          <a:xfrm>
            <a:off x="258348" y="2301964"/>
            <a:ext cx="2837064" cy="4241076"/>
            <a:chOff x="3208136" y="1646175"/>
            <a:chExt cx="3135814" cy="46099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8136" y="1646175"/>
              <a:ext cx="3082770" cy="21394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81099F-8670-9B4D-B15A-EA645E23B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136" y="4165600"/>
              <a:ext cx="3135814" cy="209054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462792-555B-4843-BA74-B243C5656A33}"/>
              </a:ext>
            </a:extLst>
          </p:cNvPr>
          <p:cNvGrpSpPr/>
          <p:nvPr/>
        </p:nvGrpSpPr>
        <p:grpSpPr>
          <a:xfrm>
            <a:off x="3542029" y="2301963"/>
            <a:ext cx="2008717" cy="4241077"/>
            <a:chOff x="3562350" y="2616923"/>
            <a:chExt cx="2008717" cy="4241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2350" y="2616923"/>
              <a:ext cx="2008717" cy="197174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C5D958-DB42-BF40-A6A4-84BCEAC27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350" y="4932666"/>
              <a:ext cx="2008717" cy="192533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21DF0A-3084-7740-B097-1A530F9FA5DB}"/>
              </a:ext>
            </a:extLst>
          </p:cNvPr>
          <p:cNvGrpSpPr/>
          <p:nvPr/>
        </p:nvGrpSpPr>
        <p:grpSpPr>
          <a:xfrm>
            <a:off x="6045352" y="2301963"/>
            <a:ext cx="2986302" cy="4241077"/>
            <a:chOff x="6065673" y="2616923"/>
            <a:chExt cx="2986302" cy="43631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5674" y="2616923"/>
              <a:ext cx="2986301" cy="19682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88AC9DF-B5BC-5C44-8A9C-6A55F1B33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673" y="4932666"/>
              <a:ext cx="2986301" cy="204741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7D3DD7-3E67-D045-AC95-66227C35E21B}"/>
              </a:ext>
            </a:extLst>
          </p:cNvPr>
          <p:cNvGrpSpPr/>
          <p:nvPr/>
        </p:nvGrpSpPr>
        <p:grpSpPr>
          <a:xfrm>
            <a:off x="9526259" y="2301963"/>
            <a:ext cx="2116742" cy="4241077"/>
            <a:chOff x="9546580" y="2616923"/>
            <a:chExt cx="2116742" cy="42410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6582" y="2616923"/>
              <a:ext cx="2031736" cy="19682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6A67A4-227E-CB4B-AD65-EE64AD76A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580" y="4932666"/>
              <a:ext cx="2116742" cy="1925334"/>
            </a:xfrm>
            <a:prstGeom prst="rect">
              <a:avLst/>
            </a:prstGeom>
          </p:spPr>
        </p:pic>
      </p:grpSp>
      <p:sp>
        <p:nvSpPr>
          <p:cNvPr id="23" name="Title 3">
            <a:extLst>
              <a:ext uri="{FF2B5EF4-FFF2-40B4-BE49-F238E27FC236}">
                <a16:creationId xmlns:a16="http://schemas.microsoft.com/office/drawing/2014/main" id="{1C6E607F-E085-8748-AA47-5007CE277A9B}"/>
              </a:ext>
            </a:extLst>
          </p:cNvPr>
          <p:cNvSpPr txBox="1">
            <a:spLocks/>
          </p:cNvSpPr>
          <p:nvPr/>
        </p:nvSpPr>
        <p:spPr>
          <a:xfrm>
            <a:off x="4546388" y="454829"/>
            <a:ext cx="81343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or dog?</a:t>
            </a:r>
          </a:p>
        </p:txBody>
      </p:sp>
    </p:spTree>
    <p:extLst>
      <p:ext uri="{BB962C8B-B14F-4D97-AF65-F5344CB8AC3E}">
        <p14:creationId xmlns:p14="http://schemas.microsoft.com/office/powerpoint/2010/main" val="196770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128"/>
            <a:ext cx="12192000" cy="4577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20"/>
            <a:ext cx="3314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7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30" y="334645"/>
            <a:ext cx="9135231" cy="5886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88668"/>
            <a:ext cx="309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https://www.eff.org/</a:t>
            </a:r>
            <a:r>
              <a:rPr lang="en-US" dirty="0" err="1">
                <a:hlinkClick r:id="rId3"/>
              </a:rPr>
              <a:t>ai</a:t>
            </a:r>
            <a:r>
              <a:rPr lang="en-US" dirty="0">
                <a:hlinkClick r:id="rId3"/>
              </a:rPr>
              <a:t>/metrics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0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197" t="22815" r="15111" b="26666"/>
          <a:stretch/>
        </p:blipFill>
        <p:spPr>
          <a:xfrm>
            <a:off x="518473" y="115521"/>
            <a:ext cx="11155053" cy="66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3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Машинное обучение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59" y="1770116"/>
            <a:ext cx="7493000" cy="914400"/>
          </a:xfrm>
          <a:prstGeom prst="rect">
            <a:avLst/>
          </a:prstGeom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ED1BB2C-4A3D-43F5-906D-B1E1C281F471}"/>
              </a:ext>
            </a:extLst>
          </p:cNvPr>
          <p:cNvGrpSpPr/>
          <p:nvPr/>
        </p:nvGrpSpPr>
        <p:grpSpPr>
          <a:xfrm>
            <a:off x="6940959" y="3824731"/>
            <a:ext cx="1972015" cy="2661261"/>
            <a:chOff x="7476311" y="4557996"/>
            <a:chExt cx="1355705" cy="2058093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BFB30D6-5863-445C-ADAA-F7F20C39BF4D}"/>
                </a:ext>
              </a:extLst>
            </p:cNvPr>
            <p:cNvSpPr/>
            <p:nvPr/>
          </p:nvSpPr>
          <p:spPr>
            <a:xfrm>
              <a:off x="7476311" y="4557996"/>
              <a:ext cx="1355705" cy="817697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6CC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DD1BDD0-C550-44AB-BB59-558BC66B1612}"/>
                    </a:ext>
                  </a:extLst>
                </p14:cNvPr>
                <p14:cNvContentPartPr/>
                <p14:nvPr/>
              </p14:nvContentPartPr>
              <p14:xfrm>
                <a:off x="7769276" y="6603212"/>
                <a:ext cx="21350" cy="12877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DD1BDD0-C550-44AB-BB59-558BC66B16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60591" y="6594270"/>
                  <a:ext cx="39081" cy="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C73A4EA-B7C7-4B4A-8550-3AAD1FEC3969}"/>
                    </a:ext>
                  </a:extLst>
                </p14:cNvPr>
                <p14:cNvContentPartPr/>
                <p14:nvPr/>
              </p14:nvContentPartPr>
              <p14:xfrm>
                <a:off x="7887885" y="6590603"/>
                <a:ext cx="14233" cy="6707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C73A4EA-B7C7-4B4A-8550-3AAD1FEC39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78989" y="6581288"/>
                  <a:ext cx="31668" cy="24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042B9AB-0FCE-4976-AF79-7B421AADAD2D}"/>
                    </a:ext>
                  </a:extLst>
                </p14:cNvPr>
                <p14:cNvContentPartPr/>
                <p14:nvPr/>
              </p14:nvContentPartPr>
              <p14:xfrm>
                <a:off x="7992558" y="6596773"/>
                <a:ext cx="21350" cy="6707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042B9AB-0FCE-4976-AF79-7B421AADAD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83511" y="6587830"/>
                  <a:ext cx="39081" cy="24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F17E1A9-75F0-42BA-85F6-7AF72C2B793D}"/>
                    </a:ext>
                  </a:extLst>
                </p14:cNvPr>
                <p14:cNvContentPartPr/>
                <p14:nvPr/>
              </p14:nvContentPartPr>
              <p14:xfrm>
                <a:off x="8111167" y="6590603"/>
                <a:ext cx="21350" cy="6707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F17E1A9-75F0-42BA-85F6-7AF72C2B79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02120" y="6581288"/>
                  <a:ext cx="39081" cy="249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8EC10DF-C115-402F-81C8-E7D2DCB3B166}"/>
              </a:ext>
            </a:extLst>
          </p:cNvPr>
          <p:cNvGrpSpPr/>
          <p:nvPr/>
        </p:nvGrpSpPr>
        <p:grpSpPr>
          <a:xfrm>
            <a:off x="1377239" y="3461860"/>
            <a:ext cx="3575942" cy="2923297"/>
            <a:chOff x="1677715" y="4040993"/>
            <a:chExt cx="2458360" cy="226073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3749A4C-AD9C-40C0-8354-D3F7D919FFF1}"/>
                </a:ext>
              </a:extLst>
            </p:cNvPr>
            <p:cNvSpPr/>
            <p:nvPr/>
          </p:nvSpPr>
          <p:spPr>
            <a:xfrm>
              <a:off x="1687891" y="4040993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24A2A66-FAD5-47AF-AC7A-2A68A7E29AAE}"/>
                </a:ext>
              </a:extLst>
            </p:cNvPr>
            <p:cNvSpPr/>
            <p:nvPr/>
          </p:nvSpPr>
          <p:spPr>
            <a:xfrm>
              <a:off x="1677715" y="4475830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7779688-615E-4190-B55C-52D7D4152442}"/>
                </a:ext>
              </a:extLst>
            </p:cNvPr>
            <p:cNvSpPr/>
            <p:nvPr/>
          </p:nvSpPr>
          <p:spPr>
            <a:xfrm>
              <a:off x="1677715" y="4910667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5966076-D3C6-4CC9-B60D-7BB2506F0D8A}"/>
                </a:ext>
              </a:extLst>
            </p:cNvPr>
            <p:cNvSpPr/>
            <p:nvPr/>
          </p:nvSpPr>
          <p:spPr>
            <a:xfrm>
              <a:off x="1687891" y="6001859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1EDBB5D-3DDA-4238-BAC4-A74B6856ED67}"/>
                </a:ext>
              </a:extLst>
            </p:cNvPr>
            <p:cNvCxnSpPr>
              <a:cxnSpLocks/>
              <a:endCxn id="96" idx="1"/>
            </p:cNvCxnSpPr>
            <p:nvPr/>
          </p:nvCxnSpPr>
          <p:spPr>
            <a:xfrm flipV="1">
              <a:off x="2741240" y="4186442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F019F78-80C9-4E53-A172-B4A4B7E7C2FC}"/>
                </a:ext>
              </a:extLst>
            </p:cNvPr>
            <p:cNvSpPr/>
            <p:nvPr/>
          </p:nvSpPr>
          <p:spPr>
            <a:xfrm>
              <a:off x="3070359" y="4040993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38AA048-01FF-41BE-85B0-3294D1B93B07}"/>
                    </a:ext>
                  </a:extLst>
                </p14:cNvPr>
                <p14:cNvContentPartPr/>
                <p14:nvPr/>
              </p14:nvContentPartPr>
              <p14:xfrm>
                <a:off x="2162317" y="5379230"/>
                <a:ext cx="7413" cy="19316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38AA048-01FF-41BE-85B0-3294D1B93B0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53492" y="5370119"/>
                  <a:ext cx="24710" cy="37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DACC8-5653-416C-B1AC-A3A8DD947D0C}"/>
                    </a:ext>
                  </a:extLst>
                </p14:cNvPr>
                <p14:cNvContentPartPr/>
                <p14:nvPr/>
              </p14:nvContentPartPr>
              <p14:xfrm>
                <a:off x="2155200" y="5505318"/>
                <a:ext cx="21350" cy="19316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DACC8-5653-416C-B1AC-A3A8DD947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46515" y="5496375"/>
                  <a:ext cx="39081" cy="3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6B6298-5EE7-4C0F-8299-D64BAAFFAB37}"/>
                    </a:ext>
                  </a:extLst>
                </p14:cNvPr>
                <p14:cNvContentPartPr/>
                <p14:nvPr/>
              </p14:nvContentPartPr>
              <p14:xfrm>
                <a:off x="2148380" y="5650454"/>
                <a:ext cx="28170" cy="1287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6B6298-5EE7-4C0F-8299-D64BAAFFAB3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9351" y="5641512"/>
                  <a:ext cx="45867" cy="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AA2D76C-AD84-41AF-97D0-C5BB989014BD}"/>
                    </a:ext>
                  </a:extLst>
                </p14:cNvPr>
                <p14:cNvContentPartPr/>
                <p14:nvPr/>
              </p14:nvContentPartPr>
              <p14:xfrm>
                <a:off x="2155200" y="5801760"/>
                <a:ext cx="28170" cy="31925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AA2D76C-AD84-41AF-97D0-C5BB989014B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46532" y="5793151"/>
                  <a:ext cx="45867" cy="49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45ED31-614D-44BC-9442-D92307B879CB}"/>
                    </a:ext>
                  </a:extLst>
                </p14:cNvPr>
                <p14:cNvContentPartPr/>
                <p14:nvPr/>
              </p14:nvContentPartPr>
              <p14:xfrm>
                <a:off x="3849831" y="4319013"/>
                <a:ext cx="2965" cy="268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45ED31-614D-44BC-9442-D92307B879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45878" y="4315797"/>
                  <a:ext cx="10872" cy="6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829BFF-E606-45E0-8210-DB8519DBDD1C}"/>
                    </a:ext>
                  </a:extLst>
                </p14:cNvPr>
                <p14:cNvContentPartPr/>
                <p14:nvPr/>
              </p14:nvContentPartPr>
              <p14:xfrm>
                <a:off x="3333880" y="4041618"/>
                <a:ext cx="297" cy="268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829BFF-E606-45E0-8210-DB8519DBDD1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30316" y="4038402"/>
                  <a:ext cx="7425" cy="6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B052271-9CAF-4E43-84A4-9EEF0FB6A260}"/>
                    </a:ext>
                  </a:extLst>
                </p14:cNvPr>
                <p14:cNvContentPartPr/>
                <p14:nvPr/>
              </p14:nvContentPartPr>
              <p14:xfrm>
                <a:off x="3745455" y="4249799"/>
                <a:ext cx="7413" cy="6707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B052271-9CAF-4E43-84A4-9EEF0FB6A26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36189" y="4240974"/>
                  <a:ext cx="25575" cy="2400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611D76-96D7-4FAE-9B29-FC71E0084619}"/>
                </a:ext>
              </a:extLst>
            </p:cNvPr>
            <p:cNvCxnSpPr>
              <a:cxnSpLocks/>
              <a:endCxn id="115" idx="1"/>
            </p:cNvCxnSpPr>
            <p:nvPr/>
          </p:nvCxnSpPr>
          <p:spPr>
            <a:xfrm flipV="1">
              <a:off x="2741240" y="4629399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7BB6312-9EB1-44A4-B649-AF3303C9CA7F}"/>
                </a:ext>
              </a:extLst>
            </p:cNvPr>
            <p:cNvSpPr/>
            <p:nvPr/>
          </p:nvSpPr>
          <p:spPr>
            <a:xfrm>
              <a:off x="3070359" y="4483951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55F3A50-B909-4294-9EF4-6B5A43BDBF6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2753606" y="5065746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2DC576C-6300-4524-BE9E-3BE72F1F4010}"/>
                </a:ext>
              </a:extLst>
            </p:cNvPr>
            <p:cNvSpPr/>
            <p:nvPr/>
          </p:nvSpPr>
          <p:spPr>
            <a:xfrm>
              <a:off x="3082725" y="4920297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2B3925D-3DEF-4529-9936-F1C71AA491A4}"/>
                </a:ext>
              </a:extLst>
            </p:cNvPr>
            <p:cNvCxnSpPr>
              <a:cxnSpLocks/>
              <a:endCxn id="158" idx="1"/>
            </p:cNvCxnSpPr>
            <p:nvPr/>
          </p:nvCxnSpPr>
          <p:spPr>
            <a:xfrm flipV="1">
              <a:off x="2753606" y="6156283"/>
              <a:ext cx="329119" cy="602"/>
            </a:xfrm>
            <a:prstGeom prst="line">
              <a:avLst/>
            </a:prstGeom>
            <a:solidFill>
              <a:srgbClr val="00A0D7">
                <a:alpha val="75000"/>
              </a:srgbClr>
            </a:solidFill>
            <a:ln w="18000">
              <a:solidFill>
                <a:srgbClr val="00A0D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B522CF7-D9BB-46AB-B0BA-4FA7D99ABDEF}"/>
                </a:ext>
              </a:extLst>
            </p:cNvPr>
            <p:cNvSpPr/>
            <p:nvPr/>
          </p:nvSpPr>
          <p:spPr>
            <a:xfrm>
              <a:off x="3082725" y="6010834"/>
              <a:ext cx="1053350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9092C-704B-4CFF-A67D-4072CC7CB545}"/>
              </a:ext>
            </a:extLst>
          </p:cNvPr>
          <p:cNvGrpSpPr/>
          <p:nvPr/>
        </p:nvGrpSpPr>
        <p:grpSpPr>
          <a:xfrm>
            <a:off x="5480050" y="3461859"/>
            <a:ext cx="523165" cy="2920223"/>
            <a:chOff x="5314579" y="4040574"/>
            <a:chExt cx="359661" cy="2258363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16675E9-EC82-410E-9F2A-0CDA6FB0A8A4}"/>
                </a:ext>
              </a:extLst>
            </p:cNvPr>
            <p:cNvSpPr/>
            <p:nvPr/>
          </p:nvSpPr>
          <p:spPr>
            <a:xfrm>
              <a:off x="5328516" y="4040574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B04D439-78B2-469C-AF9C-2045C300B1AC}"/>
                </a:ext>
              </a:extLst>
            </p:cNvPr>
            <p:cNvSpPr/>
            <p:nvPr/>
          </p:nvSpPr>
          <p:spPr>
            <a:xfrm>
              <a:off x="5328515" y="4483951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67FFBE2-4AD9-431C-BC3E-6BD03C6136B1}"/>
                </a:ext>
              </a:extLst>
            </p:cNvPr>
            <p:cNvSpPr/>
            <p:nvPr/>
          </p:nvSpPr>
          <p:spPr>
            <a:xfrm>
              <a:off x="5328515" y="4927327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0A97D40-F938-42BC-B231-183A932B91A2}"/>
                </a:ext>
              </a:extLst>
            </p:cNvPr>
            <p:cNvSpPr/>
            <p:nvPr/>
          </p:nvSpPr>
          <p:spPr>
            <a:xfrm>
              <a:off x="5314579" y="6008039"/>
              <a:ext cx="345724" cy="29089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1A57B40-8296-4012-9239-4C37B0A0714A}"/>
                    </a:ext>
                  </a:extLst>
                </p14:cNvPr>
                <p14:cNvContentPartPr/>
                <p14:nvPr/>
              </p14:nvContentPartPr>
              <p14:xfrm>
                <a:off x="5488913" y="5409696"/>
                <a:ext cx="7413" cy="19316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1A57B40-8296-4012-9239-4C37B0A0714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0088" y="5400753"/>
                  <a:ext cx="24710" cy="3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90E340-CE38-41EC-8EFF-C566BD1592C1}"/>
                    </a:ext>
                  </a:extLst>
                </p14:cNvPr>
                <p14:cNvContentPartPr/>
                <p14:nvPr/>
              </p14:nvContentPartPr>
              <p14:xfrm>
                <a:off x="5481796" y="5535784"/>
                <a:ext cx="21350" cy="19316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90E340-CE38-41EC-8EFF-C566BD1592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73111" y="5527037"/>
                  <a:ext cx="39081" cy="37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FC2E405-74F1-4753-99DB-2CF81D4C234B}"/>
                    </a:ext>
                  </a:extLst>
                </p14:cNvPr>
                <p14:cNvContentPartPr/>
                <p14:nvPr/>
              </p14:nvContentPartPr>
              <p14:xfrm>
                <a:off x="5474976" y="5680920"/>
                <a:ext cx="28170" cy="12877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FC2E405-74F1-4753-99DB-2CF81D4C234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65947" y="5672335"/>
                  <a:ext cx="45867" cy="30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2D9982D-8A18-4100-9DB4-5AAF8690A41D}"/>
                    </a:ext>
                  </a:extLst>
                </p14:cNvPr>
                <p14:cNvContentPartPr/>
                <p14:nvPr/>
              </p14:nvContentPartPr>
              <p14:xfrm>
                <a:off x="5481796" y="5832226"/>
                <a:ext cx="28170" cy="31925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2D9982D-8A18-4100-9DB4-5AAF8690A4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73128" y="5823617"/>
                  <a:ext cx="45867" cy="4950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57A1874-31FC-4A3D-A81E-7373C3900541}"/>
              </a:ext>
            </a:extLst>
          </p:cNvPr>
          <p:cNvSpPr/>
          <p:nvPr/>
        </p:nvSpPr>
        <p:spPr>
          <a:xfrm>
            <a:off x="9541189" y="3816690"/>
            <a:ext cx="1972014" cy="10573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36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NIST Dataset">
            <a:extLst>
              <a:ext uri="{FF2B5EF4-FFF2-40B4-BE49-F238E27FC236}">
                <a16:creationId xmlns:a16="http://schemas.microsoft.com/office/drawing/2014/main" id="{2ACF7CFF-5789-4654-A869-06025892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986" y="1425949"/>
            <a:ext cx="6343445" cy="507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BEC3C81-372C-4E19-8873-AB159183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</a:p>
        </p:txBody>
      </p:sp>
    </p:spTree>
    <p:extLst>
      <p:ext uri="{BB962C8B-B14F-4D97-AF65-F5344CB8AC3E}">
        <p14:creationId xmlns:p14="http://schemas.microsoft.com/office/powerpoint/2010/main" val="153195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Признаки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grpSp>
        <p:nvGrpSpPr>
          <p:cNvPr id="3132" name="Group 3131">
            <a:extLst>
              <a:ext uri="{FF2B5EF4-FFF2-40B4-BE49-F238E27FC236}">
                <a16:creationId xmlns:a16="http://schemas.microsoft.com/office/drawing/2014/main" id="{38953366-4467-40C6-887C-5130D22B10C2}"/>
              </a:ext>
            </a:extLst>
          </p:cNvPr>
          <p:cNvGrpSpPr/>
          <p:nvPr/>
        </p:nvGrpSpPr>
        <p:grpSpPr>
          <a:xfrm>
            <a:off x="3704925" y="2098950"/>
            <a:ext cx="5820075" cy="3537750"/>
            <a:chOff x="2190450" y="2863440"/>
            <a:chExt cx="5820075" cy="3537750"/>
          </a:xfrm>
        </p:grpSpPr>
        <p:pic>
          <p:nvPicPr>
            <p:cNvPr id="3074" name="Picture 2" descr="https://i.gyazo.com/ba4fec00bced52c45144f1b1fa06cc16.png">
              <a:extLst>
                <a:ext uri="{FF2B5EF4-FFF2-40B4-BE49-F238E27FC236}">
                  <a16:creationId xmlns:a16="http://schemas.microsoft.com/office/drawing/2014/main" id="{F5AACE4F-96B4-4D45-BA5A-64CC3FC8E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240" y="4143600"/>
              <a:ext cx="561975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s://i.gyazo.com/ddd883dda5ae68e879748e243056945f.png">
              <a:extLst>
                <a:ext uri="{FF2B5EF4-FFF2-40B4-BE49-F238E27FC236}">
                  <a16:creationId xmlns:a16="http://schemas.microsoft.com/office/drawing/2014/main" id="{8F042054-9C1E-4B1A-BF79-E1379FDDB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008" y="3219450"/>
              <a:ext cx="504825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i.gyazo.com/bae168601c55e677a9f4b578742ae8a8.png">
              <a:extLst>
                <a:ext uri="{FF2B5EF4-FFF2-40B4-BE49-F238E27FC236}">
                  <a16:creationId xmlns:a16="http://schemas.microsoft.com/office/drawing/2014/main" id="{BD8C8070-35DA-4831-8E4B-68D658C04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025" y="3219450"/>
              <a:ext cx="552450" cy="504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i.gyazo.com/5ec99b18bbea52f2b650783e31e853bc.png">
              <a:extLst>
                <a:ext uri="{FF2B5EF4-FFF2-40B4-BE49-F238E27FC236}">
                  <a16:creationId xmlns:a16="http://schemas.microsoft.com/office/drawing/2014/main" id="{0A0C9AFB-C808-44CB-B4CB-0731213C1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025" y="4114800"/>
              <a:ext cx="5715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91872-9550-4EA2-9AFA-C876EB217086}"/>
                </a:ext>
              </a:extLst>
            </p:cNvPr>
            <p:cNvCxnSpPr/>
            <p:nvPr/>
          </p:nvCxnSpPr>
          <p:spPr>
            <a:xfrm>
              <a:off x="4028760" y="5871420"/>
              <a:ext cx="2560320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36000">
              <a:solidFill>
                <a:srgbClr val="3333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B9CF5E0-1FD0-4149-A561-D42D624BA5AF}"/>
                </a:ext>
              </a:extLst>
            </p:cNvPr>
            <p:cNvCxnSpPr/>
            <p:nvPr/>
          </p:nvCxnSpPr>
          <p:spPr>
            <a:xfrm rot="5400000">
              <a:off x="2075400" y="4143600"/>
              <a:ext cx="2560320" cy="0"/>
            </a:xfrm>
            <a:prstGeom prst="line">
              <a:avLst/>
            </a:prstGeom>
            <a:solidFill>
              <a:srgbClr val="333333">
                <a:alpha val="75000"/>
              </a:srgbClr>
            </a:solidFill>
            <a:ln w="36000">
              <a:solidFill>
                <a:srgbClr val="333333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E1830A-824A-418F-A0B8-363C2004CD67}"/>
                    </a:ext>
                  </a:extLst>
                </p14:cNvPr>
                <p14:cNvContentPartPr/>
                <p14:nvPr/>
              </p14:nvContentPartPr>
              <p14:xfrm>
                <a:off x="4543410" y="5981430"/>
                <a:ext cx="676440" cy="333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E1830A-824A-418F-A0B8-363C2004CD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34415" y="5972790"/>
                  <a:ext cx="694071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B701936-CE06-4E7A-A227-CBA15956756D}"/>
                    </a:ext>
                  </a:extLst>
                </p14:cNvPr>
                <p14:cNvContentPartPr/>
                <p14:nvPr/>
              </p14:nvContentPartPr>
              <p14:xfrm>
                <a:off x="5286090" y="6134070"/>
                <a:ext cx="95760" cy="19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B701936-CE06-4E7A-A227-CBA1595675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77450" y="6125070"/>
                  <a:ext cx="113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A335D2-BA70-4B68-A52E-B03E612B5F21}"/>
                    </a:ext>
                  </a:extLst>
                </p14:cNvPr>
                <p14:cNvContentPartPr/>
                <p14:nvPr/>
              </p14:nvContentPartPr>
              <p14:xfrm>
                <a:off x="5467170" y="6181590"/>
                <a:ext cx="19440" cy="12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A335D2-BA70-4B68-A52E-B03E612B5F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58170" y="6172590"/>
                  <a:ext cx="37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AD57EC-C0A1-46D0-A930-45D09F758A40}"/>
                    </a:ext>
                  </a:extLst>
                </p14:cNvPr>
                <p14:cNvContentPartPr/>
                <p14:nvPr/>
              </p14:nvContentPartPr>
              <p14:xfrm>
                <a:off x="5438730" y="6114990"/>
                <a:ext cx="28800" cy="19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AD57EC-C0A1-46D0-A930-45D09F758A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29730" y="6105990"/>
                  <a:ext cx="46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5A50574-B458-44D1-B180-391102C19533}"/>
                    </a:ext>
                  </a:extLst>
                </p14:cNvPr>
                <p14:cNvContentPartPr/>
                <p14:nvPr/>
              </p14:nvContentPartPr>
              <p14:xfrm>
                <a:off x="5571930" y="5981430"/>
                <a:ext cx="105120" cy="324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5A50574-B458-44D1-B180-391102C1953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63290" y="5972790"/>
                  <a:ext cx="122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73" name="Ink 3072">
                  <a:extLst>
                    <a:ext uri="{FF2B5EF4-FFF2-40B4-BE49-F238E27FC236}">
                      <a16:creationId xmlns:a16="http://schemas.microsoft.com/office/drawing/2014/main" id="{68C95CE3-D161-4CAF-9ADF-B9E827B7B3F7}"/>
                    </a:ext>
                  </a:extLst>
                </p14:cNvPr>
                <p14:cNvContentPartPr/>
                <p14:nvPr/>
              </p14:nvContentPartPr>
              <p14:xfrm>
                <a:off x="5753010" y="6134070"/>
                <a:ext cx="143280" cy="267120"/>
              </p14:xfrm>
            </p:contentPart>
          </mc:Choice>
          <mc:Fallback xmlns="">
            <p:pic>
              <p:nvPicPr>
                <p:cNvPr id="3073" name="Ink 3072">
                  <a:extLst>
                    <a:ext uri="{FF2B5EF4-FFF2-40B4-BE49-F238E27FC236}">
                      <a16:creationId xmlns:a16="http://schemas.microsoft.com/office/drawing/2014/main" id="{68C95CE3-D161-4CAF-9ADF-B9E827B7B3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44010" y="6125070"/>
                  <a:ext cx="160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992A5AC5-B027-498E-B250-5FC5C7A4BCC6}"/>
                    </a:ext>
                  </a:extLst>
                </p14:cNvPr>
                <p14:cNvContentPartPr/>
                <p14:nvPr/>
              </p14:nvContentPartPr>
              <p14:xfrm>
                <a:off x="2190450" y="5476710"/>
                <a:ext cx="238680" cy="228960"/>
              </p14:xfrm>
            </p:contentPart>
          </mc:Choice>
          <mc:Fallback xmlns=""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992A5AC5-B027-498E-B250-5FC5C7A4BC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81797" y="5467710"/>
                  <a:ext cx="256347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86287DC4-3FFF-4EF5-8285-4D58ACB260D5}"/>
                    </a:ext>
                  </a:extLst>
                </p14:cNvPr>
                <p14:cNvContentPartPr/>
                <p14:nvPr/>
              </p14:nvContentPartPr>
              <p14:xfrm>
                <a:off x="2486010" y="5371950"/>
                <a:ext cx="466920" cy="295920"/>
              </p14:xfrm>
            </p:contentPart>
          </mc:Choice>
          <mc:Fallback xmlns=""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86287DC4-3FFF-4EF5-8285-4D58ACB260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77010" y="5362939"/>
                  <a:ext cx="484560" cy="313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DC1CBC17-7E9A-40AB-9E87-45607201B671}"/>
                    </a:ext>
                  </a:extLst>
                </p14:cNvPr>
                <p14:cNvContentPartPr/>
                <p14:nvPr/>
              </p14:nvContentPartPr>
              <p14:xfrm>
                <a:off x="3009810" y="5553030"/>
                <a:ext cx="219240" cy="362160"/>
              </p14:xfrm>
            </p:contentPart>
          </mc:Choice>
          <mc:Fallback xmlns=""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DC1CBC17-7E9A-40AB-9E87-45607201B6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00825" y="5544030"/>
                  <a:ext cx="236851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99" name="Ink 3098">
                  <a:extLst>
                    <a:ext uri="{FF2B5EF4-FFF2-40B4-BE49-F238E27FC236}">
                      <a16:creationId xmlns:a16="http://schemas.microsoft.com/office/drawing/2014/main" id="{41D9E406-D184-46C8-9024-7D5F6F65D376}"/>
                    </a:ext>
                  </a:extLst>
                </p14:cNvPr>
                <p14:cNvContentPartPr/>
                <p14:nvPr/>
              </p14:nvContentPartPr>
              <p14:xfrm>
                <a:off x="4843110" y="4738680"/>
                <a:ext cx="38520" cy="28800"/>
              </p14:xfrm>
            </p:contentPart>
          </mc:Choice>
          <mc:Fallback xmlns="">
            <p:pic>
              <p:nvPicPr>
                <p:cNvPr id="3099" name="Ink 3098">
                  <a:extLst>
                    <a:ext uri="{FF2B5EF4-FFF2-40B4-BE49-F238E27FC236}">
                      <a16:creationId xmlns:a16="http://schemas.microsoft.com/office/drawing/2014/main" id="{41D9E406-D184-46C8-9024-7D5F6F65D3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25110" y="4721040"/>
                  <a:ext cx="74160" cy="64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01" name="Arrow: Up 3100">
              <a:extLst>
                <a:ext uri="{FF2B5EF4-FFF2-40B4-BE49-F238E27FC236}">
                  <a16:creationId xmlns:a16="http://schemas.microsoft.com/office/drawing/2014/main" id="{4555DAD6-F15E-4CA7-8F29-D08ACC6836FA}"/>
                </a:ext>
              </a:extLst>
            </p:cNvPr>
            <p:cNvSpPr/>
            <p:nvPr/>
          </p:nvSpPr>
          <p:spPr>
            <a:xfrm>
              <a:off x="3843168" y="3160511"/>
              <a:ext cx="0" cy="0"/>
            </a:xfrm>
            <a:prstGeom prst="upArrow">
              <a:avLst/>
            </a:prstGeom>
            <a:solidFill>
              <a:srgbClr val="E71224">
                <a:alpha val="75000"/>
              </a:srgbClr>
            </a:solidFill>
            <a:ln w="360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71224"/>
                </a:solidFill>
              </a:endParaRPr>
            </a:p>
          </p:txBody>
        </p:sp>
        <p:sp>
          <p:nvSpPr>
            <p:cNvPr id="3103" name="Arrow: Down 3102">
              <a:extLst>
                <a:ext uri="{FF2B5EF4-FFF2-40B4-BE49-F238E27FC236}">
                  <a16:creationId xmlns:a16="http://schemas.microsoft.com/office/drawing/2014/main" id="{9CBB72DE-E8CE-4ABA-B154-7A5077F9045F}"/>
                </a:ext>
              </a:extLst>
            </p:cNvPr>
            <p:cNvSpPr/>
            <p:nvPr/>
          </p:nvSpPr>
          <p:spPr>
            <a:xfrm rot="1901400">
              <a:off x="4743216" y="4952392"/>
              <a:ext cx="0" cy="0"/>
            </a:xfrm>
            <a:prstGeom prst="downArrow">
              <a:avLst/>
            </a:prstGeom>
            <a:solidFill>
              <a:srgbClr val="66CC00">
                <a:alpha val="75000"/>
              </a:srgbClr>
            </a:solidFill>
            <a:ln w="36000">
              <a:solidFill>
                <a:srgbClr val="66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6CC00"/>
                </a:solidFill>
              </a:endParaRPr>
            </a:p>
          </p:txBody>
        </p:sp>
        <p:sp>
          <p:nvSpPr>
            <p:cNvPr id="3105" name="Arrow: Right 3104">
              <a:extLst>
                <a:ext uri="{FF2B5EF4-FFF2-40B4-BE49-F238E27FC236}">
                  <a16:creationId xmlns:a16="http://schemas.microsoft.com/office/drawing/2014/main" id="{576C8B43-2DFE-416B-BCD9-7361A8821AAB}"/>
                </a:ext>
              </a:extLst>
            </p:cNvPr>
            <p:cNvSpPr/>
            <p:nvPr/>
          </p:nvSpPr>
          <p:spPr>
            <a:xfrm rot="-2565600">
              <a:off x="6228768" y="5328163"/>
              <a:ext cx="0" cy="0"/>
            </a:xfrm>
            <a:prstGeom prst="rightArrow">
              <a:avLst/>
            </a:prstGeom>
            <a:solidFill>
              <a:srgbClr val="66CC00">
                <a:alpha val="75000"/>
              </a:srgbClr>
            </a:solidFill>
            <a:ln w="36000">
              <a:solidFill>
                <a:srgbClr val="66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6CC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07" name="Ink 3106">
                  <a:extLst>
                    <a:ext uri="{FF2B5EF4-FFF2-40B4-BE49-F238E27FC236}">
                      <a16:creationId xmlns:a16="http://schemas.microsoft.com/office/drawing/2014/main" id="{0304DF4D-94AA-4FBA-A13B-0627D9CD2022}"/>
                    </a:ext>
                  </a:extLst>
                </p14:cNvPr>
                <p14:cNvContentPartPr/>
                <p14:nvPr/>
              </p14:nvContentPartPr>
              <p14:xfrm>
                <a:off x="6172228" y="4517554"/>
                <a:ext cx="47880" cy="66960"/>
              </p14:xfrm>
            </p:contentPart>
          </mc:Choice>
          <mc:Fallback xmlns="">
            <p:pic>
              <p:nvPicPr>
                <p:cNvPr id="3107" name="Ink 3106">
                  <a:extLst>
                    <a:ext uri="{FF2B5EF4-FFF2-40B4-BE49-F238E27FC236}">
                      <a16:creationId xmlns:a16="http://schemas.microsoft.com/office/drawing/2014/main" id="{0304DF4D-94AA-4FBA-A13B-0627D9CD202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54228" y="4499914"/>
                  <a:ext cx="83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08" name="Ink 3107">
                  <a:extLst>
                    <a:ext uri="{FF2B5EF4-FFF2-40B4-BE49-F238E27FC236}">
                      <a16:creationId xmlns:a16="http://schemas.microsoft.com/office/drawing/2014/main" id="{0611835F-6532-4BF5-BD1C-015C8C1EB15E}"/>
                    </a:ext>
                  </a:extLst>
                </p14:cNvPr>
                <p14:cNvContentPartPr/>
                <p14:nvPr/>
              </p14:nvContentPartPr>
              <p14:xfrm>
                <a:off x="4895850" y="5267190"/>
                <a:ext cx="38520" cy="47880"/>
              </p14:xfrm>
            </p:contentPart>
          </mc:Choice>
          <mc:Fallback xmlns="">
            <p:pic>
              <p:nvPicPr>
                <p:cNvPr id="3108" name="Ink 3107">
                  <a:extLst>
                    <a:ext uri="{FF2B5EF4-FFF2-40B4-BE49-F238E27FC236}">
                      <a16:creationId xmlns:a16="http://schemas.microsoft.com/office/drawing/2014/main" id="{0611835F-6532-4BF5-BD1C-015C8C1EB1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77850" y="5249190"/>
                  <a:ext cx="74160" cy="8352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112" name="Straight Connector 3111">
              <a:extLst>
                <a:ext uri="{FF2B5EF4-FFF2-40B4-BE49-F238E27FC236}">
                  <a16:creationId xmlns:a16="http://schemas.microsoft.com/office/drawing/2014/main" id="{F31A07B9-82F4-4023-9B82-E48542EE0F95}"/>
                </a:ext>
              </a:extLst>
            </p:cNvPr>
            <p:cNvCxnSpPr/>
            <p:nvPr/>
          </p:nvCxnSpPr>
          <p:spPr>
            <a:xfrm rot="-1309619">
              <a:off x="2872633" y="3347640"/>
              <a:ext cx="914400" cy="0"/>
            </a:xfrm>
            <a:prstGeom prst="line">
              <a:avLst/>
            </a:prstGeom>
            <a:solidFill>
              <a:srgbClr val="E71224">
                <a:alpha val="75000"/>
              </a:srgbClr>
            </a:solidFill>
            <a:ln w="9000">
              <a:solidFill>
                <a:srgbClr val="E7122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6" name="Straight Connector 3115">
              <a:extLst>
                <a:ext uri="{FF2B5EF4-FFF2-40B4-BE49-F238E27FC236}">
                  <a16:creationId xmlns:a16="http://schemas.microsoft.com/office/drawing/2014/main" id="{ACE21552-6981-4A58-AB1A-B64C076AC187}"/>
                </a:ext>
              </a:extLst>
            </p:cNvPr>
            <p:cNvCxnSpPr/>
            <p:nvPr/>
          </p:nvCxnSpPr>
          <p:spPr>
            <a:xfrm rot="747000">
              <a:off x="2950192" y="4517554"/>
              <a:ext cx="1828800" cy="0"/>
            </a:xfrm>
            <a:prstGeom prst="line">
              <a:avLst/>
            </a:prstGeom>
            <a:solidFill>
              <a:srgbClr val="E71224">
                <a:alpha val="75000"/>
              </a:srgbClr>
            </a:solidFill>
            <a:ln w="9000">
              <a:solidFill>
                <a:srgbClr val="E7122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0" name="Straight Connector 3119">
              <a:extLst>
                <a:ext uri="{FF2B5EF4-FFF2-40B4-BE49-F238E27FC236}">
                  <a16:creationId xmlns:a16="http://schemas.microsoft.com/office/drawing/2014/main" id="{498718B7-2589-4BAB-B9F5-FAAF1872F881}"/>
                </a:ext>
              </a:extLst>
            </p:cNvPr>
            <p:cNvCxnSpPr>
              <a:cxnSpLocks/>
              <a:stCxn id="3080" idx="1"/>
            </p:cNvCxnSpPr>
            <p:nvPr/>
          </p:nvCxnSpPr>
          <p:spPr>
            <a:xfrm flipH="1">
              <a:off x="6261649" y="4381500"/>
              <a:ext cx="1177376" cy="186951"/>
            </a:xfrm>
            <a:prstGeom prst="line">
              <a:avLst/>
            </a:prstGeom>
            <a:solidFill>
              <a:srgbClr val="66CC00">
                <a:alpha val="75000"/>
              </a:srgbClr>
            </a:solidFill>
            <a:ln w="9000">
              <a:solidFill>
                <a:srgbClr val="66CC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4" name="Straight Connector 3123">
              <a:extLst>
                <a:ext uri="{FF2B5EF4-FFF2-40B4-BE49-F238E27FC236}">
                  <a16:creationId xmlns:a16="http://schemas.microsoft.com/office/drawing/2014/main" id="{0EE4CCD2-2A9F-4F8B-BF07-CE9563609EA4}"/>
                </a:ext>
              </a:extLst>
            </p:cNvPr>
            <p:cNvCxnSpPr/>
            <p:nvPr/>
          </p:nvCxnSpPr>
          <p:spPr>
            <a:xfrm rot="8747894">
              <a:off x="4702322" y="4372740"/>
              <a:ext cx="2926080" cy="0"/>
            </a:xfrm>
            <a:prstGeom prst="line">
              <a:avLst/>
            </a:prstGeom>
            <a:solidFill>
              <a:srgbClr val="66CC00">
                <a:alpha val="75000"/>
              </a:srgbClr>
            </a:solidFill>
            <a:ln w="9000">
              <a:solidFill>
                <a:srgbClr val="66CC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28" name="Ink 3127">
                  <a:extLst>
                    <a:ext uri="{FF2B5EF4-FFF2-40B4-BE49-F238E27FC236}">
                      <a16:creationId xmlns:a16="http://schemas.microsoft.com/office/drawing/2014/main" id="{985B5843-E5BD-4F8A-B789-FAF77B1D7139}"/>
                    </a:ext>
                  </a:extLst>
                </p14:cNvPr>
                <p14:cNvContentPartPr/>
                <p14:nvPr/>
              </p14:nvContentPartPr>
              <p14:xfrm>
                <a:off x="3828810" y="3143190"/>
                <a:ext cx="47880" cy="47880"/>
              </p14:xfrm>
            </p:contentPart>
          </mc:Choice>
          <mc:Fallback xmlns="">
            <p:pic>
              <p:nvPicPr>
                <p:cNvPr id="3128" name="Ink 3127">
                  <a:extLst>
                    <a:ext uri="{FF2B5EF4-FFF2-40B4-BE49-F238E27FC236}">
                      <a16:creationId xmlns:a16="http://schemas.microsoft.com/office/drawing/2014/main" id="{985B5843-E5BD-4F8A-B789-FAF77B1D71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20170" y="3134190"/>
                  <a:ext cx="6552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80" name="Ink 3179">
                <a:extLst>
                  <a:ext uri="{FF2B5EF4-FFF2-40B4-BE49-F238E27FC236}">
                    <a16:creationId xmlns:a16="http://schemas.microsoft.com/office/drawing/2014/main" id="{057A6BF9-5469-4379-87E6-E72A5AE9E1FD}"/>
                  </a:ext>
                </a:extLst>
              </p14:cNvPr>
              <p14:cNvContentPartPr/>
              <p14:nvPr/>
            </p14:nvContentPartPr>
            <p14:xfrm>
              <a:off x="5332326" y="2359620"/>
              <a:ext cx="1962360" cy="2138760"/>
            </p14:xfrm>
          </p:contentPart>
        </mc:Choice>
        <mc:Fallback xmlns="">
          <p:pic>
            <p:nvPicPr>
              <p:cNvPr id="3180" name="Ink 3179">
                <a:extLst>
                  <a:ext uri="{FF2B5EF4-FFF2-40B4-BE49-F238E27FC236}">
                    <a16:creationId xmlns:a16="http://schemas.microsoft.com/office/drawing/2014/main" id="{057A6BF9-5469-4379-87E6-E72A5AE9E1F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14326" y="2355300"/>
                <a:ext cx="1998000" cy="216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2" name="Group 3181">
            <a:extLst>
              <a:ext uri="{FF2B5EF4-FFF2-40B4-BE49-F238E27FC236}">
                <a16:creationId xmlns:a16="http://schemas.microsoft.com/office/drawing/2014/main" id="{076C174D-2D51-4222-869C-894B8AF1E428}"/>
              </a:ext>
            </a:extLst>
          </p:cNvPr>
          <p:cNvGrpSpPr/>
          <p:nvPr/>
        </p:nvGrpSpPr>
        <p:grpSpPr>
          <a:xfrm>
            <a:off x="5219445" y="2178540"/>
            <a:ext cx="2514960" cy="2429280"/>
            <a:chOff x="3704970" y="2943030"/>
            <a:chExt cx="2514960" cy="24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72" name="Ink 3171">
                  <a:extLst>
                    <a:ext uri="{FF2B5EF4-FFF2-40B4-BE49-F238E27FC236}">
                      <a16:creationId xmlns:a16="http://schemas.microsoft.com/office/drawing/2014/main" id="{2A04552F-B0FE-43BC-ADD4-A37E2C64BC4A}"/>
                    </a:ext>
                  </a:extLst>
                </p14:cNvPr>
                <p14:cNvContentPartPr/>
                <p14:nvPr/>
              </p14:nvContentPartPr>
              <p14:xfrm>
                <a:off x="3704970" y="2943030"/>
                <a:ext cx="2514960" cy="2429280"/>
              </p14:xfrm>
            </p:contentPart>
          </mc:Choice>
          <mc:Fallback xmlns="">
            <p:pic>
              <p:nvPicPr>
                <p:cNvPr id="3172" name="Ink 3171">
                  <a:extLst>
                    <a:ext uri="{FF2B5EF4-FFF2-40B4-BE49-F238E27FC236}">
                      <a16:creationId xmlns:a16="http://schemas.microsoft.com/office/drawing/2014/main" id="{2A04552F-B0FE-43BC-ADD4-A37E2C64BC4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96330" y="2934390"/>
                  <a:ext cx="2528280" cy="244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81" name="Arrow: Up 3180">
              <a:extLst>
                <a:ext uri="{FF2B5EF4-FFF2-40B4-BE49-F238E27FC236}">
                  <a16:creationId xmlns:a16="http://schemas.microsoft.com/office/drawing/2014/main" id="{151931CE-01C1-45C3-8BBC-40A820E5030F}"/>
                </a:ext>
              </a:extLst>
            </p:cNvPr>
            <p:cNvSpPr/>
            <p:nvPr/>
          </p:nvSpPr>
          <p:spPr>
            <a:xfrm>
              <a:off x="4790337" y="4026692"/>
              <a:ext cx="0" cy="0"/>
            </a:xfrm>
            <a:prstGeom prst="upArrow">
              <a:avLst/>
            </a:prstGeom>
            <a:solidFill>
              <a:srgbClr val="66CC00">
                <a:alpha val="75000"/>
              </a:srgbClr>
            </a:solidFill>
            <a:ln w="9000">
              <a:solidFill>
                <a:srgbClr val="66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6CC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43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3351" y="60233"/>
            <a:ext cx="8185298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033E62-A85D-4F3C-8EE8-EA6106BA770C}"/>
              </a:ext>
            </a:extLst>
          </p:cNvPr>
          <p:cNvSpPr txBox="1">
            <a:spLocks/>
          </p:cNvSpPr>
          <p:nvPr/>
        </p:nvSpPr>
        <p:spPr>
          <a:xfrm>
            <a:off x="2430813" y="1377554"/>
            <a:ext cx="6903369" cy="4859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Бэрри П. - Изучаем программирование на Python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- 2017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Лутц М. - Изучаем Python, том 1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5-е издание – 2019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Маккинни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У. - Python и анализ данных - 2015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09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3351" y="60233"/>
            <a:ext cx="8185298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04" y="1275906"/>
            <a:ext cx="3646132" cy="48590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851" y="6236633"/>
            <a:ext cx="23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4"/>
              </a:rPr>
              <a:t>deeplearningbook.org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033E62-A85D-4F3C-8EE8-EA6106BA770C}"/>
              </a:ext>
            </a:extLst>
          </p:cNvPr>
          <p:cNvSpPr txBox="1">
            <a:spLocks/>
          </p:cNvSpPr>
          <p:nvPr/>
        </p:nvSpPr>
        <p:spPr>
          <a:xfrm>
            <a:off x="4783181" y="1562220"/>
            <a:ext cx="6903369" cy="4859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neurohive.io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Джоши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примерами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- 2019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А.Мюллер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С.Гвидо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Введение в машинное обучение с помощью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Руководство для специалистов по работе с данными – 2017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Флах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П. - Машинное обучение. Наука и искусство построения алгоритмов, которые извлекают знания из данных - 2015.PDF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92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C0CB70-D408-4D49-93EE-B078542182B3}"/>
              </a:ext>
            </a:extLst>
          </p:cNvPr>
          <p:cNvSpPr txBox="1">
            <a:spLocks/>
          </p:cNvSpPr>
          <p:nvPr/>
        </p:nvSpPr>
        <p:spPr>
          <a:xfrm>
            <a:off x="3267637" y="340655"/>
            <a:ext cx="5401234" cy="1111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Machine Learning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18154D-CA6A-46A2-9F34-45FC707B4376}"/>
              </a:ext>
            </a:extLst>
          </p:cNvPr>
          <p:cNvSpPr/>
          <p:nvPr/>
        </p:nvSpPr>
        <p:spPr>
          <a:xfrm>
            <a:off x="1184266" y="2957462"/>
            <a:ext cx="9259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B70389-BB90-4D1A-A9A9-6A611D190D54}"/>
              </a:ext>
            </a:extLst>
          </p:cNvPr>
          <p:cNvSpPr/>
          <p:nvPr/>
        </p:nvSpPr>
        <p:spPr>
          <a:xfrm>
            <a:off x="467088" y="1932315"/>
            <a:ext cx="3889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Supervised Learning</a:t>
            </a:r>
            <a:r>
              <a:rPr lang="ru-RU" sz="3000" dirty="0"/>
              <a:t> </a:t>
            </a:r>
          </a:p>
          <a:p>
            <a:r>
              <a:rPr lang="ru-RU" sz="3000" dirty="0"/>
              <a:t>(Обучение с учителем)</a:t>
            </a:r>
            <a:endParaRPr lang="en-US" sz="3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0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34871F-6CAF-4DDD-A073-9C7EE2D26C11}"/>
              </a:ext>
            </a:extLst>
          </p:cNvPr>
          <p:cNvSpPr/>
          <p:nvPr/>
        </p:nvSpPr>
        <p:spPr>
          <a:xfrm>
            <a:off x="8005483" y="1946930"/>
            <a:ext cx="4732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Unsupervised Learning </a:t>
            </a:r>
            <a:r>
              <a:rPr lang="ru-RU" sz="3000" dirty="0"/>
              <a:t>(Обучение без учителя)</a:t>
            </a:r>
            <a:endParaRPr lang="en-US" sz="3000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07FBC3A-0298-40EE-898D-8B27836886D8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411968" y="1452282"/>
            <a:ext cx="3556286" cy="4800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EED70B9-CCBB-4427-A2E8-084C440216F6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5968254" y="1452282"/>
            <a:ext cx="4403449" cy="4946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Supervised Learning Algorithm - Machine Learning.">
            <a:extLst>
              <a:ext uri="{FF2B5EF4-FFF2-40B4-BE49-F238E27FC236}">
                <a16:creationId xmlns:a16="http://schemas.microsoft.com/office/drawing/2014/main" id="{0C8B7687-ECD3-4819-AD9A-01048C61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4585"/>
            <a:ext cx="5942151" cy="31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nsupervised Learning Algorithm - Machine Learning.">
            <a:extLst>
              <a:ext uri="{FF2B5EF4-FFF2-40B4-BE49-F238E27FC236}">
                <a16:creationId xmlns:a16="http://schemas.microsoft.com/office/drawing/2014/main" id="{0D421E11-E0F0-464F-BA7C-6D4737018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49" y="3024585"/>
            <a:ext cx="5942151" cy="314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859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87C0CA-9B23-4878-B58E-6910B7414E13}"/>
              </a:ext>
            </a:extLst>
          </p:cNvPr>
          <p:cNvSpPr txBox="1">
            <a:spLocks/>
          </p:cNvSpPr>
          <p:nvPr/>
        </p:nvSpPr>
        <p:spPr>
          <a:xfrm>
            <a:off x="595150" y="1398492"/>
            <a:ext cx="4849906" cy="10578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Том Митчелл(1998)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C0CB70-D408-4D49-93EE-B078542182B3}"/>
              </a:ext>
            </a:extLst>
          </p:cNvPr>
          <p:cNvSpPr txBox="1">
            <a:spLocks/>
          </p:cNvSpPr>
          <p:nvPr/>
        </p:nvSpPr>
        <p:spPr>
          <a:xfrm>
            <a:off x="3267637" y="340655"/>
            <a:ext cx="4849906" cy="1057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ML?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11F442-1CF2-435C-B6D6-3D40DFB25D34}"/>
              </a:ext>
            </a:extLst>
          </p:cNvPr>
          <p:cNvSpPr/>
          <p:nvPr/>
        </p:nvSpPr>
        <p:spPr>
          <a:xfrm>
            <a:off x="700743" y="3267832"/>
            <a:ext cx="7416800" cy="2048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Говорят, что компьютерная программа обучается на основе опыта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 отношению к некоторому классу задач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меры качества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если качество решения задач из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измеренное на основе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улучшается приобретением опыта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4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C0CB70-D408-4D49-93EE-B078542182B3}"/>
              </a:ext>
            </a:extLst>
          </p:cNvPr>
          <p:cNvSpPr txBox="1">
            <a:spLocks/>
          </p:cNvSpPr>
          <p:nvPr/>
        </p:nvSpPr>
        <p:spPr>
          <a:xfrm>
            <a:off x="3276602" y="25452"/>
            <a:ext cx="5401234" cy="1111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Machine Learning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18154D-CA6A-46A2-9F34-45FC707B4376}"/>
              </a:ext>
            </a:extLst>
          </p:cNvPr>
          <p:cNvSpPr/>
          <p:nvPr/>
        </p:nvSpPr>
        <p:spPr>
          <a:xfrm>
            <a:off x="1184266" y="2957462"/>
            <a:ext cx="9259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B70389-BB90-4D1A-A9A9-6A611D190D54}"/>
              </a:ext>
            </a:extLst>
          </p:cNvPr>
          <p:cNvSpPr/>
          <p:nvPr/>
        </p:nvSpPr>
        <p:spPr>
          <a:xfrm>
            <a:off x="583628" y="1666178"/>
            <a:ext cx="11258747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Semi-supervised Learning</a:t>
            </a:r>
            <a:r>
              <a:rPr lang="ru-RU" sz="2800" dirty="0"/>
              <a:t> (Обучение под наблюдением, Обучение с частичным привлечением учителя, Полуавтоматическое обучение, Частичное обучение)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Reinforcement Learning </a:t>
            </a:r>
            <a:r>
              <a:rPr lang="ru-RU" sz="2800" dirty="0"/>
              <a:t>(Обучение с подкреплением)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Self learning (</a:t>
            </a:r>
            <a:r>
              <a:rPr lang="ru-RU" sz="2800" dirty="0"/>
              <a:t>Самообучающиеся алгоритмы</a:t>
            </a:r>
            <a:r>
              <a:rPr lang="en-US" sz="2800" dirty="0"/>
              <a:t>) </a:t>
            </a:r>
            <a:endParaRPr lang="ru-RU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Feature learning</a:t>
            </a:r>
            <a:r>
              <a:rPr lang="ru-RU" sz="2800" dirty="0"/>
              <a:t> (Обучение признакам, Обучение представлениям)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Sparse dictionary learning</a:t>
            </a:r>
            <a:r>
              <a:rPr lang="ru-RU" sz="2800" dirty="0"/>
              <a:t> (Обучение с помощью разряженного словаря)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Anomaly detection</a:t>
            </a:r>
            <a:r>
              <a:rPr lang="ru-RU" sz="2800" dirty="0"/>
              <a:t> (Выявление аномалий, Обнаружение выбросов)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Association rules</a:t>
            </a:r>
            <a:r>
              <a:rPr lang="ru-RU" sz="2800" dirty="0"/>
              <a:t> (Обучение ассоциативным правилам, Поиск ассоциативных правил)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34871F-6CAF-4DDD-A073-9C7EE2D26C11}"/>
              </a:ext>
            </a:extLst>
          </p:cNvPr>
          <p:cNvSpPr/>
          <p:nvPr/>
        </p:nvSpPr>
        <p:spPr>
          <a:xfrm>
            <a:off x="1184265" y="3836003"/>
            <a:ext cx="10658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D34CC77-6210-4EB6-A04B-3427FFBE6560}"/>
              </a:ext>
            </a:extLst>
          </p:cNvPr>
          <p:cNvSpPr/>
          <p:nvPr/>
        </p:nvSpPr>
        <p:spPr>
          <a:xfrm>
            <a:off x="583628" y="816853"/>
            <a:ext cx="1335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Также: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9287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C0CB70-D408-4D49-93EE-B078542182B3}"/>
              </a:ext>
            </a:extLst>
          </p:cNvPr>
          <p:cNvSpPr txBox="1">
            <a:spLocks/>
          </p:cNvSpPr>
          <p:nvPr/>
        </p:nvSpPr>
        <p:spPr>
          <a:xfrm>
            <a:off x="3276602" y="25452"/>
            <a:ext cx="5401234" cy="1111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Machine Learning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18154D-CA6A-46A2-9F34-45FC707B4376}"/>
              </a:ext>
            </a:extLst>
          </p:cNvPr>
          <p:cNvSpPr/>
          <p:nvPr/>
        </p:nvSpPr>
        <p:spPr>
          <a:xfrm>
            <a:off x="1184266" y="2957462"/>
            <a:ext cx="9259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B70389-BB90-4D1A-A9A9-6A611D190D54}"/>
              </a:ext>
            </a:extLst>
          </p:cNvPr>
          <p:cNvSpPr/>
          <p:nvPr/>
        </p:nvSpPr>
        <p:spPr>
          <a:xfrm>
            <a:off x="583628" y="2661260"/>
            <a:ext cx="1125874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Artificial neural networks</a:t>
            </a:r>
            <a:r>
              <a:rPr lang="ru-RU" sz="2800" dirty="0"/>
              <a:t> (Искусственные нейронные сети)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Decision trees</a:t>
            </a:r>
            <a:r>
              <a:rPr lang="ru-RU" sz="2800" dirty="0"/>
              <a:t> (Дерево решений)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Support vector machines</a:t>
            </a:r>
            <a:r>
              <a:rPr lang="ru-RU" sz="2800" dirty="0"/>
              <a:t> (</a:t>
            </a:r>
            <a:r>
              <a:rPr lang="en-US" sz="2800" dirty="0"/>
              <a:t>SVM, </a:t>
            </a:r>
            <a:r>
              <a:rPr lang="ru-RU" sz="2800" dirty="0"/>
              <a:t>Метод опорных векторов)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Regression analysis (</a:t>
            </a:r>
            <a:r>
              <a:rPr lang="ru-RU" sz="2800" dirty="0"/>
              <a:t>Регрессионный анализ</a:t>
            </a:r>
            <a:r>
              <a:rPr lang="en-US" sz="28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Bayesian networks</a:t>
            </a:r>
            <a:r>
              <a:rPr lang="ru-RU" sz="2800" dirty="0"/>
              <a:t> (Байесовская сеть)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Genetic algorithms</a:t>
            </a:r>
            <a:r>
              <a:rPr lang="ru-RU" sz="2800" dirty="0"/>
              <a:t> (Генетические алгоритмы)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34871F-6CAF-4DDD-A073-9C7EE2D26C11}"/>
              </a:ext>
            </a:extLst>
          </p:cNvPr>
          <p:cNvSpPr/>
          <p:nvPr/>
        </p:nvSpPr>
        <p:spPr>
          <a:xfrm>
            <a:off x="1184265" y="3836003"/>
            <a:ext cx="10658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82B6537-635B-4D6F-B532-677980D301F4}"/>
              </a:ext>
            </a:extLst>
          </p:cNvPr>
          <p:cNvSpPr/>
          <p:nvPr/>
        </p:nvSpPr>
        <p:spPr>
          <a:xfrm>
            <a:off x="583628" y="1489113"/>
            <a:ext cx="1704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Модели: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6429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C0CB70-D408-4D49-93EE-B078542182B3}"/>
              </a:ext>
            </a:extLst>
          </p:cNvPr>
          <p:cNvSpPr txBox="1">
            <a:spLocks/>
          </p:cNvSpPr>
          <p:nvPr/>
        </p:nvSpPr>
        <p:spPr>
          <a:xfrm>
            <a:off x="3276602" y="25452"/>
            <a:ext cx="5401234" cy="11116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Supervised Learning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18154D-CA6A-46A2-9F34-45FC707B4376}"/>
              </a:ext>
            </a:extLst>
          </p:cNvPr>
          <p:cNvSpPr/>
          <p:nvPr/>
        </p:nvSpPr>
        <p:spPr>
          <a:xfrm>
            <a:off x="1184266" y="2957462"/>
            <a:ext cx="9259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34871F-6CAF-4DDD-A073-9C7EE2D26C11}"/>
              </a:ext>
            </a:extLst>
          </p:cNvPr>
          <p:cNvSpPr/>
          <p:nvPr/>
        </p:nvSpPr>
        <p:spPr>
          <a:xfrm>
            <a:off x="1184265" y="3836003"/>
            <a:ext cx="10658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C76C3E-5D88-4F34-AA99-60431050B2A4}"/>
              </a:ext>
            </a:extLst>
          </p:cNvPr>
          <p:cNvSpPr/>
          <p:nvPr/>
        </p:nvSpPr>
        <p:spPr>
          <a:xfrm>
            <a:off x="305170" y="1701866"/>
            <a:ext cx="64144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 problem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регрессии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D7CC1-C7D7-484E-864D-F55F0554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65" y="2941521"/>
            <a:ext cx="6719618" cy="3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0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C0CB70-D408-4D49-93EE-B078542182B3}"/>
              </a:ext>
            </a:extLst>
          </p:cNvPr>
          <p:cNvSpPr txBox="1">
            <a:spLocks/>
          </p:cNvSpPr>
          <p:nvPr/>
        </p:nvSpPr>
        <p:spPr>
          <a:xfrm>
            <a:off x="3276602" y="25452"/>
            <a:ext cx="5401234" cy="11116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Supervised Learning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18154D-CA6A-46A2-9F34-45FC707B4376}"/>
              </a:ext>
            </a:extLst>
          </p:cNvPr>
          <p:cNvSpPr/>
          <p:nvPr/>
        </p:nvSpPr>
        <p:spPr>
          <a:xfrm>
            <a:off x="1184266" y="2957462"/>
            <a:ext cx="9259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C76C3E-5D88-4F34-AA99-60431050B2A4}"/>
              </a:ext>
            </a:extLst>
          </p:cNvPr>
          <p:cNvSpPr/>
          <p:nvPr/>
        </p:nvSpPr>
        <p:spPr>
          <a:xfrm>
            <a:off x="305170" y="1701866"/>
            <a:ext cx="7537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problem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классификации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pic>
        <p:nvPicPr>
          <p:cNvPr id="6146" name="Picture 2" descr="Картинки по запросу classification problem">
            <a:extLst>
              <a:ext uri="{FF2B5EF4-FFF2-40B4-BE49-F238E27FC236}">
                <a16:creationId xmlns:a16="http://schemas.microsoft.com/office/drawing/2014/main" id="{1AD48F88-149D-4388-8C54-FFAF8959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90" y="2665770"/>
            <a:ext cx="4409985" cy="331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C2B5B8-F6E7-46A4-AB22-E1AED66A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97" y="2348502"/>
            <a:ext cx="5131077" cy="406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76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C0CB70-D408-4D49-93EE-B078542182B3}"/>
              </a:ext>
            </a:extLst>
          </p:cNvPr>
          <p:cNvSpPr txBox="1">
            <a:spLocks/>
          </p:cNvSpPr>
          <p:nvPr/>
        </p:nvSpPr>
        <p:spPr>
          <a:xfrm>
            <a:off x="3068171" y="25452"/>
            <a:ext cx="6055657" cy="11116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Unsupervised Learning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C76C3E-5D88-4F34-AA99-60431050B2A4}"/>
              </a:ext>
            </a:extLst>
          </p:cNvPr>
          <p:cNvSpPr/>
          <p:nvPr/>
        </p:nvSpPr>
        <p:spPr>
          <a:xfrm>
            <a:off x="305170" y="1701866"/>
            <a:ext cx="702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 problem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кластеризации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pic>
        <p:nvPicPr>
          <p:cNvPr id="10244" name="Picture 4" descr="Похожее изображение">
            <a:extLst>
              <a:ext uri="{FF2B5EF4-FFF2-40B4-BE49-F238E27FC236}">
                <a16:creationId xmlns:a16="http://schemas.microsoft.com/office/drawing/2014/main" id="{2622EAD1-8030-464C-8D91-D50F881BE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08" y="2225086"/>
            <a:ext cx="6446981" cy="323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912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C0CB70-D408-4D49-93EE-B078542182B3}"/>
              </a:ext>
            </a:extLst>
          </p:cNvPr>
          <p:cNvSpPr txBox="1">
            <a:spLocks/>
          </p:cNvSpPr>
          <p:nvPr/>
        </p:nvSpPr>
        <p:spPr>
          <a:xfrm>
            <a:off x="3068171" y="25452"/>
            <a:ext cx="6055657" cy="11116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Unsupervised Learning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0A339C-1630-463D-8ABB-5EE043F770F4}"/>
              </a:ext>
            </a:extLst>
          </p:cNvPr>
          <p:cNvSpPr/>
          <p:nvPr/>
        </p:nvSpPr>
        <p:spPr>
          <a:xfrm>
            <a:off x="92652" y="6386286"/>
            <a:ext cx="513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https://news.google.com/?hl=ru&amp;gl=RU&amp;ceid=RU:ru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8163AB-29BF-4EB8-87A9-EDC0DF02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45" y="2373983"/>
            <a:ext cx="1852939" cy="2057401"/>
          </a:xfrm>
          <a:prstGeom prst="rect">
            <a:avLst/>
          </a:prstGeom>
        </p:spPr>
      </p:pic>
      <p:pic>
        <p:nvPicPr>
          <p:cNvPr id="1026" name="Picture 2" descr="Картинки по запросу market segmentation">
            <a:extLst>
              <a:ext uri="{FF2B5EF4-FFF2-40B4-BE49-F238E27FC236}">
                <a16:creationId xmlns:a16="http://schemas.microsoft.com/office/drawing/2014/main" id="{74038EFF-64D6-4AEF-B06B-EC5A4B26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213" y="1137079"/>
            <a:ext cx="3368232" cy="336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12A3530-062C-42DD-AFC8-DFA680597F7C}"/>
              </a:ext>
            </a:extLst>
          </p:cNvPr>
          <p:cNvSpPr/>
          <p:nvPr/>
        </p:nvSpPr>
        <p:spPr>
          <a:xfrm>
            <a:off x="4421011" y="4277063"/>
            <a:ext cx="19015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segmentation</a:t>
            </a:r>
            <a:endParaRPr lang="en-US" sz="2400" dirty="0"/>
          </a:p>
        </p:txBody>
      </p:sp>
      <p:pic>
        <p:nvPicPr>
          <p:cNvPr id="1032" name="Picture 8" descr="Картинки по запросу social network analysis">
            <a:extLst>
              <a:ext uri="{FF2B5EF4-FFF2-40B4-BE49-F238E27FC236}">
                <a16:creationId xmlns:a16="http://schemas.microsoft.com/office/drawing/2014/main" id="{623A0F1E-E7AE-4033-8936-31F3EE95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448" y="1446552"/>
            <a:ext cx="2700337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21A90B7-C2E2-4AF7-94C8-0DBAF1DEBFAD}"/>
              </a:ext>
            </a:extLst>
          </p:cNvPr>
          <p:cNvSpPr/>
          <p:nvPr/>
        </p:nvSpPr>
        <p:spPr>
          <a:xfrm>
            <a:off x="7873287" y="4277063"/>
            <a:ext cx="3061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Social network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447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C0CB70-D408-4D49-93EE-B078542182B3}"/>
              </a:ext>
            </a:extLst>
          </p:cNvPr>
          <p:cNvSpPr txBox="1">
            <a:spLocks/>
          </p:cNvSpPr>
          <p:nvPr/>
        </p:nvSpPr>
        <p:spPr>
          <a:xfrm>
            <a:off x="3068171" y="25452"/>
            <a:ext cx="6055657" cy="11116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Unsupervised Learning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C76C3E-5D88-4F34-AA99-60431050B2A4}"/>
              </a:ext>
            </a:extLst>
          </p:cNvPr>
          <p:cNvSpPr/>
          <p:nvPr/>
        </p:nvSpPr>
        <p:spPr>
          <a:xfrm>
            <a:off x="305170" y="1701866"/>
            <a:ext cx="8950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Cocktail party problem (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коктейльной вечеринки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pic>
        <p:nvPicPr>
          <p:cNvPr id="3074" name="Picture 2" descr="Картинки по запросу Cocktail party problem">
            <a:extLst>
              <a:ext uri="{FF2B5EF4-FFF2-40B4-BE49-F238E27FC236}">
                <a16:creationId xmlns:a16="http://schemas.microsoft.com/office/drawing/2014/main" id="{5A097A1F-487B-4867-A466-21B59C4F6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384" y="2586524"/>
            <a:ext cx="7229231" cy="350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983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18154D-CA6A-46A2-9F34-45FC707B4376}"/>
              </a:ext>
            </a:extLst>
          </p:cNvPr>
          <p:cNvSpPr/>
          <p:nvPr/>
        </p:nvSpPr>
        <p:spPr>
          <a:xfrm>
            <a:off x="1184266" y="2957462"/>
            <a:ext cx="9259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34871F-6CAF-4DDD-A073-9C7EE2D26C11}"/>
              </a:ext>
            </a:extLst>
          </p:cNvPr>
          <p:cNvSpPr/>
          <p:nvPr/>
        </p:nvSpPr>
        <p:spPr>
          <a:xfrm>
            <a:off x="1184265" y="3836003"/>
            <a:ext cx="10658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/>
          </a:p>
        </p:txBody>
      </p:sp>
      <p:pic>
        <p:nvPicPr>
          <p:cNvPr id="9220" name="Picture 4" descr="Common Machine Learning Algorithms Collected by Artificial I">
            <a:extLst>
              <a:ext uri="{FF2B5EF4-FFF2-40B4-BE49-F238E27FC236}">
                <a16:creationId xmlns:a16="http://schemas.microsoft.com/office/drawing/2014/main" id="{91AF4A50-F03F-4EFC-B9FF-9333AFC7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0"/>
            <a:ext cx="10121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2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94" y="589828"/>
            <a:ext cx="8712661" cy="2024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02368" y="2414016"/>
            <a:ext cx="186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invalidUrl="https://www.merriam-webster.com/dictionary/artificial intelligence"/>
              </a:rPr>
              <a:t>Merriam-Webster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94" y="4150670"/>
            <a:ext cx="8140700" cy="1714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87840" y="5251998"/>
            <a:ext cx="235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It’s Alive!, Wired, 2002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11197" y="3409883"/>
            <a:ext cx="13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AI Effect</a:t>
            </a:r>
          </a:p>
        </p:txBody>
      </p:sp>
    </p:spTree>
    <p:extLst>
      <p:ext uri="{BB962C8B-B14F-4D97-AF65-F5344CB8AC3E}">
        <p14:creationId xmlns:p14="http://schemas.microsoft.com/office/powerpoint/2010/main" val="144637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21" y="0"/>
            <a:ext cx="10599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9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86DFF-437C-461C-B3DC-F1F4EB0E1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1" y="931244"/>
            <a:ext cx="5701266" cy="3641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5FAC7A-C21D-4C35-B239-20DB14EADD8D}"/>
              </a:ext>
            </a:extLst>
          </p:cNvPr>
          <p:cNvSpPr txBox="1"/>
          <p:nvPr/>
        </p:nvSpPr>
        <p:spPr>
          <a:xfrm>
            <a:off x="10363340" y="4897754"/>
            <a:ext cx="170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MidJourney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Stable_diffusion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B7660-C343-4789-9BA9-2FF7EE0BB485}"/>
              </a:ext>
            </a:extLst>
          </p:cNvPr>
          <p:cNvSpPr txBox="1"/>
          <p:nvPr/>
        </p:nvSpPr>
        <p:spPr>
          <a:xfrm>
            <a:off x="4057650" y="4897754"/>
            <a:ext cx="145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Five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ChatGPT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Рисунок 4" descr="Изображение выглядит как Человеческое лицо, человек, портрет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807BCBC9-C49A-3346-5E4A-BBC2D606F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37" y="1035843"/>
            <a:ext cx="6161457" cy="35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1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01B827-8CC8-427D-9A0D-8BFAF0AA19AC}"/>
              </a:ext>
            </a:extLst>
          </p:cNvPr>
          <p:cNvSpPr/>
          <p:nvPr/>
        </p:nvSpPr>
        <p:spPr>
          <a:xfrm>
            <a:off x="477223" y="2803380"/>
            <a:ext cx="2062777" cy="1251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OCR: Optical Character Recognition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2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18F04-3165-465E-B980-D51E6F709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2289110"/>
            <a:ext cx="8223380" cy="41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58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29A4C6-C6A2-48F9-B3C6-202DBB0BE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0" t="41185" r="19500" b="6963"/>
          <a:stretch/>
        </p:blipFill>
        <p:spPr>
          <a:xfrm>
            <a:off x="132080" y="380678"/>
            <a:ext cx="11927840" cy="63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8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D40369-D6E1-49BE-9995-4A781D61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27" y="4464974"/>
            <a:ext cx="8468697" cy="20888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06A166-9F1A-4318-AA00-8A109173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27" y="1629728"/>
            <a:ext cx="8430945" cy="2390866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61503" y="30416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– Nature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124149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612</Words>
  <Application>Microsoft Office PowerPoint</Application>
  <PresentationFormat>Широкоэкранный</PresentationFormat>
  <Paragraphs>97</Paragraphs>
  <Slides>27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Тема Office</vt:lpstr>
      <vt:lpstr>Артур Самуэль (1955) - исследователь в области искусственного интеллекта и изобретатель первой самообучающейся компьютерной программы игры в шашки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NLP – Nature Language Processing</vt:lpstr>
      <vt:lpstr>Презентация PowerPoint</vt:lpstr>
      <vt:lpstr>Презентация PowerPoint</vt:lpstr>
      <vt:lpstr>Презентация PowerPoint</vt:lpstr>
      <vt:lpstr>Презентация PowerPoint</vt:lpstr>
      <vt:lpstr>Машинное обучение Machine Learning</vt:lpstr>
      <vt:lpstr>Набор MNIST</vt:lpstr>
      <vt:lpstr>Признаки  Features</vt:lpstr>
      <vt:lpstr>Ресурсы</vt:lpstr>
      <vt:lpstr>Ресурсы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Нейронные сети</dc:title>
  <dc:creator>Petr Andriushchenko</dc:creator>
  <cp:lastModifiedBy>Солдатов Константин Сергеевич</cp:lastModifiedBy>
  <cp:revision>84</cp:revision>
  <dcterms:created xsi:type="dcterms:W3CDTF">2019-11-29T12:15:23Z</dcterms:created>
  <dcterms:modified xsi:type="dcterms:W3CDTF">2024-09-22T23:40:06Z</dcterms:modified>
</cp:coreProperties>
</file>